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77" r:id="rId5"/>
    <p:sldId id="303" r:id="rId6"/>
    <p:sldId id="314" r:id="rId7"/>
    <p:sldId id="315" r:id="rId8"/>
    <p:sldId id="382" r:id="rId9"/>
    <p:sldId id="387" r:id="rId10"/>
    <p:sldId id="386" r:id="rId11"/>
    <p:sldId id="394" r:id="rId12"/>
    <p:sldId id="383" r:id="rId13"/>
    <p:sldId id="384" r:id="rId14"/>
    <p:sldId id="385" r:id="rId15"/>
    <p:sldId id="350" r:id="rId16"/>
    <p:sldId id="388" r:id="rId17"/>
    <p:sldId id="389" r:id="rId18"/>
    <p:sldId id="391" r:id="rId19"/>
    <p:sldId id="390" r:id="rId20"/>
    <p:sldId id="392" r:id="rId21"/>
    <p:sldId id="393" r:id="rId22"/>
    <p:sldId id="395" r:id="rId23"/>
    <p:sldId id="396" r:id="rId24"/>
    <p:sldId id="279" r:id="rId25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B4B145-F0DE-B125-36F2-374902A39260}" name="Amy Agarwal" initials="AA" userId="S::aagarwal@engenderhealth.org::5e5efb22-f956-43f6-af2a-d8069f8c9622" providerId="AD"/>
  <p188:author id="{87CD07CA-8970-72B1-B02D-33F1EB81F6CC}" name="Sara Malakoff" initials="SM" userId="S::SMalakoff@engenderhealth.org::1b880158-51be-4e2e-a40c-657df873ba37" providerId="AD"/>
  <p188:author id="{65D414F3-CDC2-8174-33B8-A30402CB70C8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74A633-8B10-064F-8686-AECF3E93E2C7}" v="20" dt="2024-07-11T15:39:07.125"/>
    <p1510:client id="{AC222BF6-E223-A965-3D53-E37BDF2AD3FC}" v="14" dt="2024-07-11T15:32:31.879"/>
    <p1510:client id="{E2021A28-4A0A-6A4F-39E3-B3B3DFFFB59A}" v="43" dt="2024-07-11T18:02:39.0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36" d="100"/>
          <a:sy n="136" d="100"/>
        </p:scale>
        <p:origin x="200" y="480"/>
      </p:cViewPr>
      <p:guideLst>
        <p:guide orient="horz" pos="2663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Agarwal" userId="5e5efb22-f956-43f6-af2a-d8069f8c9622" providerId="ADAL" clId="{6B74A633-8B10-064F-8686-AECF3E93E2C7}"/>
    <pc:docChg chg="undo custSel modSld">
      <pc:chgData name="Amy Agarwal" userId="5e5efb22-f956-43f6-af2a-d8069f8c9622" providerId="ADAL" clId="{6B74A633-8B10-064F-8686-AECF3E93E2C7}" dt="2024-07-11T15:41:21.762" v="117"/>
      <pc:docMkLst>
        <pc:docMk/>
      </pc:docMkLst>
      <pc:sldChg chg="addSp delSp modSp mod modCm">
        <pc:chgData name="Amy Agarwal" userId="5e5efb22-f956-43f6-af2a-d8069f8c9622" providerId="ADAL" clId="{6B74A633-8B10-064F-8686-AECF3E93E2C7}" dt="2024-07-11T15:41:21.762" v="117"/>
        <pc:sldMkLst>
          <pc:docMk/>
          <pc:sldMk cId="801726585" sldId="392"/>
        </pc:sldMkLst>
        <pc:graphicFrameChg chg="add mod">
          <ac:chgData name="Amy Agarwal" userId="5e5efb22-f956-43f6-af2a-d8069f8c9622" providerId="ADAL" clId="{6B74A633-8B10-064F-8686-AECF3E93E2C7}" dt="2024-07-11T15:35:36.191" v="4"/>
          <ac:graphicFrameMkLst>
            <pc:docMk/>
            <pc:sldMk cId="801726585" sldId="392"/>
            <ac:graphicFrameMk id="3" creationId="{F359ED35-5C7B-7C7B-7F05-41274B108D48}"/>
          </ac:graphicFrameMkLst>
        </pc:graphicFrameChg>
        <pc:graphicFrameChg chg="add del">
          <ac:chgData name="Amy Agarwal" userId="5e5efb22-f956-43f6-af2a-d8069f8c9622" providerId="ADAL" clId="{6B74A633-8B10-064F-8686-AECF3E93E2C7}" dt="2024-07-11T15:36:07.430" v="6" actId="3680"/>
          <ac:graphicFrameMkLst>
            <pc:docMk/>
            <pc:sldMk cId="801726585" sldId="392"/>
            <ac:graphicFrameMk id="4" creationId="{561D4202-52CB-4572-6F33-5991E89B993E}"/>
          </ac:graphicFrameMkLst>
        </pc:graphicFrameChg>
        <pc:graphicFrameChg chg="add del mod modGraphic">
          <ac:chgData name="Amy Agarwal" userId="5e5efb22-f956-43f6-af2a-d8069f8c9622" providerId="ADAL" clId="{6B74A633-8B10-064F-8686-AECF3E93E2C7}" dt="2024-07-11T15:40:12.694" v="116" actId="14734"/>
          <ac:graphicFrameMkLst>
            <pc:docMk/>
            <pc:sldMk cId="801726585" sldId="392"/>
            <ac:graphicFrameMk id="6" creationId="{A2D269D1-9C53-E8E2-9C40-BCAD026C3C1C}"/>
          </ac:graphicFrameMkLst>
        </pc:graphicFrameChg>
        <pc:picChg chg="del mod">
          <ac:chgData name="Amy Agarwal" userId="5e5efb22-f956-43f6-af2a-d8069f8c9622" providerId="ADAL" clId="{6B74A633-8B10-064F-8686-AECF3E93E2C7}" dt="2024-07-11T15:33:18.441" v="3" actId="478"/>
          <ac:picMkLst>
            <pc:docMk/>
            <pc:sldMk cId="801726585" sldId="392"/>
            <ac:picMk id="5" creationId="{F928FFC6-A88C-C33A-1017-A4843966E9E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my Agarwal" userId="5e5efb22-f956-43f6-af2a-d8069f8c9622" providerId="ADAL" clId="{6B74A633-8B10-064F-8686-AECF3E93E2C7}" dt="2024-07-11T15:41:21.762" v="117"/>
              <pc2:cmMkLst xmlns:pc2="http://schemas.microsoft.com/office/powerpoint/2019/9/main/command">
                <pc:docMk/>
                <pc:sldMk cId="801726585" sldId="392"/>
                <pc2:cmMk id="{13E2BB94-2CD0-49A3-B37E-2B04F3075BB7}"/>
              </pc2:cmMkLst>
              <pc226:cmRplyChg chg="add">
                <pc226:chgData name="Amy Agarwal" userId="5e5efb22-f956-43f6-af2a-d8069f8c9622" providerId="ADAL" clId="{6B74A633-8B10-064F-8686-AECF3E93E2C7}" dt="2024-07-11T15:41:21.762" v="117"/>
                <pc2:cmRplyMkLst xmlns:pc2="http://schemas.microsoft.com/office/powerpoint/2019/9/main/command">
                  <pc:docMk/>
                  <pc:sldMk cId="801726585" sldId="392"/>
                  <pc2:cmMk id="{13E2BB94-2CD0-49A3-B37E-2B04F3075BB7}"/>
                  <pc2:cmRplyMk id="{8EDC1BBB-049E-8742-93CF-C8A013380267}"/>
                </pc2:cmRplyMkLst>
              </pc226:cmRplyChg>
            </pc226:cmChg>
          </p:ext>
        </pc:extLst>
      </pc:sldChg>
    </pc:docChg>
  </pc:docChgLst>
  <pc:docChgLst>
    <pc:chgData name="Amy Agarwal" userId="5e5efb22-f956-43f6-af2a-d8069f8c9622" providerId="ADAL" clId="{74AA5486-B27C-E545-9C86-FDC2421F9B76}"/>
    <pc:docChg chg="undo custSel modSld">
      <pc:chgData name="Amy Agarwal" userId="5e5efb22-f956-43f6-af2a-d8069f8c9622" providerId="ADAL" clId="{74AA5486-B27C-E545-9C86-FDC2421F9B76}" dt="2024-04-02T17:17:44.736" v="267"/>
      <pc:docMkLst>
        <pc:docMk/>
      </pc:docMkLst>
      <pc:sldChg chg="modSp mod">
        <pc:chgData name="Amy Agarwal" userId="5e5efb22-f956-43f6-af2a-d8069f8c9622" providerId="ADAL" clId="{74AA5486-B27C-E545-9C86-FDC2421F9B76}" dt="2024-04-02T16:51:03.165" v="2" actId="14100"/>
        <pc:sldMkLst>
          <pc:docMk/>
          <pc:sldMk cId="3140156242" sldId="314"/>
        </pc:sldMkLst>
        <pc:spChg chg="mod">
          <ac:chgData name="Amy Agarwal" userId="5e5efb22-f956-43f6-af2a-d8069f8c9622" providerId="ADAL" clId="{74AA5486-B27C-E545-9C86-FDC2421F9B76}" dt="2024-04-02T16:51:03.165" v="2" actId="14100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74AA5486-B27C-E545-9C86-FDC2421F9B76}" dt="2024-04-02T16:55:15.355" v="39" actId="14100"/>
        <pc:sldMkLst>
          <pc:docMk/>
          <pc:sldMk cId="53894313" sldId="315"/>
        </pc:sldMkLst>
        <pc:spChg chg="mod">
          <ac:chgData name="Amy Agarwal" userId="5e5efb22-f956-43f6-af2a-d8069f8c9622" providerId="ADAL" clId="{74AA5486-B27C-E545-9C86-FDC2421F9B76}" dt="2024-04-02T16:54:49.936" v="37" actId="1076"/>
          <ac:spMkLst>
            <pc:docMk/>
            <pc:sldMk cId="53894313" sldId="315"/>
            <ac:spMk id="3" creationId="{651360E8-AA6B-A041-2092-B0A47C8CD00D}"/>
          </ac:spMkLst>
        </pc:spChg>
        <pc:spChg chg="mod">
          <ac:chgData name="Amy Agarwal" userId="5e5efb22-f956-43f6-af2a-d8069f8c9622" providerId="ADAL" clId="{74AA5486-B27C-E545-9C86-FDC2421F9B76}" dt="2024-04-02T16:55:15.355" v="39" actId="14100"/>
          <ac:spMkLst>
            <pc:docMk/>
            <pc:sldMk cId="53894313" sldId="315"/>
            <ac:spMk id="4" creationId="{7A53CCA1-951D-9E3D-2ECE-535DB33972D5}"/>
          </ac:spMkLst>
        </pc:spChg>
        <pc:spChg chg="mod">
          <ac:chgData name="Amy Agarwal" userId="5e5efb22-f956-43f6-af2a-d8069f8c9622" providerId="ADAL" clId="{74AA5486-B27C-E545-9C86-FDC2421F9B76}" dt="2024-04-02T16:54:42.524" v="36" actId="20577"/>
          <ac:spMkLst>
            <pc:docMk/>
            <pc:sldMk cId="53894313" sldId="315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74AA5486-B27C-E545-9C86-FDC2421F9B76}" dt="2024-04-02T17:07:00.408" v="192" actId="113"/>
        <pc:sldMkLst>
          <pc:docMk/>
          <pc:sldMk cId="2795717609" sldId="350"/>
        </pc:sldMkLst>
        <pc:spChg chg="mod">
          <ac:chgData name="Amy Agarwal" userId="5e5efb22-f956-43f6-af2a-d8069f8c9622" providerId="ADAL" clId="{74AA5486-B27C-E545-9C86-FDC2421F9B76}" dt="2024-04-02T17:06:23.934" v="160" actId="6549"/>
          <ac:spMkLst>
            <pc:docMk/>
            <pc:sldMk cId="2795717609" sldId="350"/>
            <ac:spMk id="2" creationId="{6BAB3CF5-A82F-96E0-DCAF-8055B6ECDF87}"/>
          </ac:spMkLst>
        </pc:spChg>
        <pc:spChg chg="mod">
          <ac:chgData name="Amy Agarwal" userId="5e5efb22-f956-43f6-af2a-d8069f8c9622" providerId="ADAL" clId="{74AA5486-B27C-E545-9C86-FDC2421F9B76}" dt="2024-04-02T17:07:00.408" v="192" actId="113"/>
          <ac:spMkLst>
            <pc:docMk/>
            <pc:sldMk cId="2795717609" sldId="35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74AA5486-B27C-E545-9C86-FDC2421F9B76}" dt="2024-04-02T17:05:21.322" v="134"/>
              <pc2:cmMkLst xmlns:pc2="http://schemas.microsoft.com/office/powerpoint/2019/9/main/command">
                <pc:docMk/>
                <pc:sldMk cId="2795717609" sldId="350"/>
                <pc2:cmMk id="{84F83165-31E2-44D0-9436-4DF09C705656}"/>
              </pc2:cmMkLst>
            </pc226:cmChg>
          </p:ext>
        </pc:extLst>
      </pc:sldChg>
      <pc:sldChg chg="modSp mod">
        <pc:chgData name="Amy Agarwal" userId="5e5efb22-f956-43f6-af2a-d8069f8c9622" providerId="ADAL" clId="{74AA5486-B27C-E545-9C86-FDC2421F9B76}" dt="2024-04-02T16:57:45.532" v="58" actId="14100"/>
        <pc:sldMkLst>
          <pc:docMk/>
          <pc:sldMk cId="358429617" sldId="382"/>
        </pc:sldMkLst>
        <pc:spChg chg="mod">
          <ac:chgData name="Amy Agarwal" userId="5e5efb22-f956-43f6-af2a-d8069f8c9622" providerId="ADAL" clId="{74AA5486-B27C-E545-9C86-FDC2421F9B76}" dt="2024-04-02T16:57:45.532" v="58" actId="14100"/>
          <ac:spMkLst>
            <pc:docMk/>
            <pc:sldMk cId="358429617" sldId="382"/>
            <ac:spMk id="5" creationId="{00000000-0000-0000-0000-000000000000}"/>
          </ac:spMkLst>
        </pc:spChg>
      </pc:sldChg>
      <pc:sldChg chg="addSp delSp modSp mod delCm modCm">
        <pc:chgData name="Amy Agarwal" userId="5e5efb22-f956-43f6-af2a-d8069f8c9622" providerId="ADAL" clId="{74AA5486-B27C-E545-9C86-FDC2421F9B76}" dt="2024-04-02T17:04:15.845" v="133" actId="6549"/>
        <pc:sldMkLst>
          <pc:docMk/>
          <pc:sldMk cId="3193227718" sldId="385"/>
        </pc:sldMkLst>
        <pc:spChg chg="mod">
          <ac:chgData name="Amy Agarwal" userId="5e5efb22-f956-43f6-af2a-d8069f8c9622" providerId="ADAL" clId="{74AA5486-B27C-E545-9C86-FDC2421F9B76}" dt="2024-04-02T17:04:15.845" v="133" actId="6549"/>
          <ac:spMkLst>
            <pc:docMk/>
            <pc:sldMk cId="3193227718" sldId="385"/>
            <ac:spMk id="4" creationId="{88C936CC-744C-9CED-EF89-AE7967303412}"/>
          </ac:spMkLst>
        </pc:spChg>
        <pc:picChg chg="del mod">
          <ac:chgData name="Amy Agarwal" userId="5e5efb22-f956-43f6-af2a-d8069f8c9622" providerId="ADAL" clId="{74AA5486-B27C-E545-9C86-FDC2421F9B76}" dt="2024-04-02T17:02:01.546" v="119" actId="478"/>
          <ac:picMkLst>
            <pc:docMk/>
            <pc:sldMk cId="3193227718" sldId="385"/>
            <ac:picMk id="6" creationId="{2414C7DD-619A-6E53-D8BF-E508AE4AE765}"/>
          </ac:picMkLst>
        </pc:picChg>
        <pc:picChg chg="add mod">
          <ac:chgData name="Amy Agarwal" userId="5e5efb22-f956-43f6-af2a-d8069f8c9622" providerId="ADAL" clId="{74AA5486-B27C-E545-9C86-FDC2421F9B76}" dt="2024-04-02T17:03:17.439" v="131" actId="1076"/>
          <ac:picMkLst>
            <pc:docMk/>
            <pc:sldMk cId="3193227718" sldId="385"/>
            <ac:picMk id="1026" creationId="{5A09A193-64DC-3665-6510-2CFD6681DB2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74AA5486-B27C-E545-9C86-FDC2421F9B76}" dt="2024-04-02T17:03:37.502" v="132"/>
              <pc2:cmMkLst xmlns:pc2="http://schemas.microsoft.com/office/powerpoint/2019/9/main/command">
                <pc:docMk/>
                <pc:sldMk cId="3193227718" sldId="385"/>
                <pc2:cmMk id="{2D20C001-96BD-4437-ABA8-ADD575835C1E}"/>
              </pc2:cmMkLst>
            </pc226:cmChg>
          </p:ext>
        </pc:extLst>
      </pc:sldChg>
      <pc:sldChg chg="modSp mod">
        <pc:chgData name="Amy Agarwal" userId="5e5efb22-f956-43f6-af2a-d8069f8c9622" providerId="ADAL" clId="{74AA5486-B27C-E545-9C86-FDC2421F9B76}" dt="2024-04-02T16:59:01.891" v="101" actId="20577"/>
        <pc:sldMkLst>
          <pc:docMk/>
          <pc:sldMk cId="1144914213" sldId="386"/>
        </pc:sldMkLst>
        <pc:spChg chg="mod">
          <ac:chgData name="Amy Agarwal" userId="5e5efb22-f956-43f6-af2a-d8069f8c9622" providerId="ADAL" clId="{74AA5486-B27C-E545-9C86-FDC2421F9B76}" dt="2024-04-02T16:59:01.891" v="101" actId="20577"/>
          <ac:spMkLst>
            <pc:docMk/>
            <pc:sldMk cId="1144914213" sldId="386"/>
            <ac:spMk id="5" creationId="{00000000-0000-0000-0000-000000000000}"/>
          </ac:spMkLst>
        </pc:spChg>
      </pc:sldChg>
      <pc:sldChg chg="modSp mod delCm modCm">
        <pc:chgData name="Amy Agarwal" userId="5e5efb22-f956-43f6-af2a-d8069f8c9622" providerId="ADAL" clId="{74AA5486-B27C-E545-9C86-FDC2421F9B76}" dt="2024-04-02T16:58:35.982" v="97" actId="6549"/>
        <pc:sldMkLst>
          <pc:docMk/>
          <pc:sldMk cId="1915626192" sldId="387"/>
        </pc:sldMkLst>
        <pc:spChg chg="mod">
          <ac:chgData name="Amy Agarwal" userId="5e5efb22-f956-43f6-af2a-d8069f8c9622" providerId="ADAL" clId="{74AA5486-B27C-E545-9C86-FDC2421F9B76}" dt="2024-04-02T16:58:35.982" v="97" actId="6549"/>
          <ac:spMkLst>
            <pc:docMk/>
            <pc:sldMk cId="1915626192" sldId="38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74AA5486-B27C-E545-9C86-FDC2421F9B76}" dt="2024-04-02T16:58:18.124" v="95"/>
              <pc2:cmMkLst xmlns:pc2="http://schemas.microsoft.com/office/powerpoint/2019/9/main/command">
                <pc:docMk/>
                <pc:sldMk cId="1915626192" sldId="387"/>
                <pc2:cmMk id="{53F4ECA3-C222-4A84-BD55-474B5719CC3E}"/>
              </pc2:cmMkLst>
            </pc226:cmChg>
            <pc226:cmChg xmlns:pc226="http://schemas.microsoft.com/office/powerpoint/2022/06/main/command" chg="del">
              <pc226:chgData name="Amy Agarwal" userId="5e5efb22-f956-43f6-af2a-d8069f8c9622" providerId="ADAL" clId="{74AA5486-B27C-E545-9C86-FDC2421F9B76}" dt="2024-04-02T16:57:59.634" v="59"/>
              <pc2:cmMkLst xmlns:pc2="http://schemas.microsoft.com/office/powerpoint/2019/9/main/command">
                <pc:docMk/>
                <pc:sldMk cId="1915626192" sldId="387"/>
                <pc2:cmMk id="{0D7DA8B6-7EFA-4522-969D-85D05F8BBF8D}"/>
              </pc2:cmMkLst>
            </pc226:cmChg>
          </p:ext>
        </pc:extLst>
      </pc:sldChg>
      <pc:sldChg chg="modSp mod">
        <pc:chgData name="Amy Agarwal" userId="5e5efb22-f956-43f6-af2a-d8069f8c9622" providerId="ADAL" clId="{74AA5486-B27C-E545-9C86-FDC2421F9B76}" dt="2024-04-02T17:08:47.690" v="216" actId="114"/>
        <pc:sldMkLst>
          <pc:docMk/>
          <pc:sldMk cId="72108963" sldId="388"/>
        </pc:sldMkLst>
        <pc:spChg chg="mod">
          <ac:chgData name="Amy Agarwal" userId="5e5efb22-f956-43f6-af2a-d8069f8c9622" providerId="ADAL" clId="{74AA5486-B27C-E545-9C86-FDC2421F9B76}" dt="2024-04-02T17:08:47.690" v="216" actId="114"/>
          <ac:spMkLst>
            <pc:docMk/>
            <pc:sldMk cId="72108963" sldId="38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74AA5486-B27C-E545-9C86-FDC2421F9B76}" dt="2024-04-02T17:09:35.069" v="217" actId="6549"/>
        <pc:sldMkLst>
          <pc:docMk/>
          <pc:sldMk cId="3750746506" sldId="389"/>
        </pc:sldMkLst>
        <pc:spChg chg="mod">
          <ac:chgData name="Amy Agarwal" userId="5e5efb22-f956-43f6-af2a-d8069f8c9622" providerId="ADAL" clId="{74AA5486-B27C-E545-9C86-FDC2421F9B76}" dt="2024-04-02T17:09:35.069" v="217" actId="6549"/>
          <ac:spMkLst>
            <pc:docMk/>
            <pc:sldMk cId="3750746506" sldId="389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74AA5486-B27C-E545-9C86-FDC2421F9B76}" dt="2024-04-02T17:10:09.447" v="220" actId="20577"/>
        <pc:sldMkLst>
          <pc:docMk/>
          <pc:sldMk cId="1503918540" sldId="391"/>
        </pc:sldMkLst>
        <pc:spChg chg="mod">
          <ac:chgData name="Amy Agarwal" userId="5e5efb22-f956-43f6-af2a-d8069f8c9622" providerId="ADAL" clId="{74AA5486-B27C-E545-9C86-FDC2421F9B76}" dt="2024-04-02T17:10:09.447" v="220" actId="20577"/>
          <ac:spMkLst>
            <pc:docMk/>
            <pc:sldMk cId="1503918540" sldId="39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74AA5486-B27C-E545-9C86-FDC2421F9B76}" dt="2024-04-02T17:09:53.121" v="218"/>
              <pc2:cmMkLst xmlns:pc2="http://schemas.microsoft.com/office/powerpoint/2019/9/main/command">
                <pc:docMk/>
                <pc:sldMk cId="1503918540" sldId="391"/>
                <pc2:cmMk id="{7D807110-9D55-49CD-8171-795623EBFCCC}"/>
              </pc2:cmMkLst>
            </pc226:cmChg>
          </p:ext>
        </pc:extLst>
      </pc:sldChg>
      <pc:sldChg chg="addSp delSp modSp mod delCm modCm">
        <pc:chgData name="Amy Agarwal" userId="5e5efb22-f956-43f6-af2a-d8069f8c9622" providerId="ADAL" clId="{74AA5486-B27C-E545-9C86-FDC2421F9B76}" dt="2024-04-02T17:12:58.159" v="257" actId="1035"/>
        <pc:sldMkLst>
          <pc:docMk/>
          <pc:sldMk cId="801726585" sldId="392"/>
        </pc:sldMkLst>
        <pc:spChg chg="mod">
          <ac:chgData name="Amy Agarwal" userId="5e5efb22-f956-43f6-af2a-d8069f8c9622" providerId="ADAL" clId="{74AA5486-B27C-E545-9C86-FDC2421F9B76}" dt="2024-04-02T17:11:14.611" v="235" actId="20577"/>
          <ac:spMkLst>
            <pc:docMk/>
            <pc:sldMk cId="801726585" sldId="392"/>
            <ac:spMk id="2" creationId="{6BAB3CF5-A82F-96E0-DCAF-8055B6ECDF87}"/>
          </ac:spMkLst>
        </pc:spChg>
        <pc:spChg chg="add mod">
          <ac:chgData name="Amy Agarwal" userId="5e5efb22-f956-43f6-af2a-d8069f8c9622" providerId="ADAL" clId="{74AA5486-B27C-E545-9C86-FDC2421F9B76}" dt="2024-04-02T17:12:51.921" v="256" actId="14100"/>
          <ac:spMkLst>
            <pc:docMk/>
            <pc:sldMk cId="801726585" sldId="392"/>
            <ac:spMk id="4" creationId="{985047F3-F397-DA3B-1781-F9C5361E35A1}"/>
          </ac:spMkLst>
        </pc:spChg>
        <pc:spChg chg="del">
          <ac:chgData name="Amy Agarwal" userId="5e5efb22-f956-43f6-af2a-d8069f8c9622" providerId="ADAL" clId="{74AA5486-B27C-E545-9C86-FDC2421F9B76}" dt="2024-04-02T17:11:18.061" v="236" actId="478"/>
          <ac:spMkLst>
            <pc:docMk/>
            <pc:sldMk cId="801726585" sldId="392"/>
            <ac:spMk id="5" creationId="{00000000-0000-0000-0000-000000000000}"/>
          </ac:spMkLst>
        </pc:spChg>
        <pc:picChg chg="add mod">
          <ac:chgData name="Amy Agarwal" userId="5e5efb22-f956-43f6-af2a-d8069f8c9622" providerId="ADAL" clId="{74AA5486-B27C-E545-9C86-FDC2421F9B76}" dt="2024-04-02T17:12:58.159" v="257" actId="1035"/>
          <ac:picMkLst>
            <pc:docMk/>
            <pc:sldMk cId="801726585" sldId="392"/>
            <ac:picMk id="3" creationId="{5A5B7645-52E9-27AE-7043-7103E7983C65}"/>
          </ac:picMkLst>
        </pc:picChg>
        <pc:picChg chg="del">
          <ac:chgData name="Amy Agarwal" userId="5e5efb22-f956-43f6-af2a-d8069f8c9622" providerId="ADAL" clId="{74AA5486-B27C-E545-9C86-FDC2421F9B76}" dt="2024-04-02T17:11:25.422" v="238" actId="478"/>
          <ac:picMkLst>
            <pc:docMk/>
            <pc:sldMk cId="801726585" sldId="392"/>
            <ac:picMk id="7" creationId="{7A302A5D-E10F-D837-A005-1C18623D79E4}"/>
          </ac:picMkLst>
        </pc:picChg>
        <pc:picChg chg="del">
          <ac:chgData name="Amy Agarwal" userId="5e5efb22-f956-43f6-af2a-d8069f8c9622" providerId="ADAL" clId="{74AA5486-B27C-E545-9C86-FDC2421F9B76}" dt="2024-04-02T17:11:26.883" v="239" actId="478"/>
          <ac:picMkLst>
            <pc:docMk/>
            <pc:sldMk cId="801726585" sldId="392"/>
            <ac:picMk id="8" creationId="{F2F64D7B-DBB4-B299-8F9C-5B36D947952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74AA5486-B27C-E545-9C86-FDC2421F9B76}" dt="2024-04-02T17:11:29.833" v="240"/>
              <pc2:cmMkLst xmlns:pc2="http://schemas.microsoft.com/office/powerpoint/2019/9/main/command">
                <pc:docMk/>
                <pc:sldMk cId="801726585" sldId="392"/>
                <pc2:cmMk id="{A531E0FA-A84F-4976-A659-C88F51C9FE94}"/>
              </pc2:cmMkLst>
            </pc226:cmChg>
          </p:ext>
        </pc:extLst>
      </pc:sldChg>
      <pc:sldChg chg="modSp mod">
        <pc:chgData name="Amy Agarwal" userId="5e5efb22-f956-43f6-af2a-d8069f8c9622" providerId="ADAL" clId="{74AA5486-B27C-E545-9C86-FDC2421F9B76}" dt="2024-04-02T17:00:15.877" v="114" actId="6549"/>
        <pc:sldMkLst>
          <pc:docMk/>
          <pc:sldMk cId="1621641685" sldId="394"/>
        </pc:sldMkLst>
        <pc:spChg chg="mod">
          <ac:chgData name="Amy Agarwal" userId="5e5efb22-f956-43f6-af2a-d8069f8c9622" providerId="ADAL" clId="{74AA5486-B27C-E545-9C86-FDC2421F9B76}" dt="2024-04-02T17:00:15.877" v="114" actId="6549"/>
          <ac:spMkLst>
            <pc:docMk/>
            <pc:sldMk cId="1621641685" sldId="394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74AA5486-B27C-E545-9C86-FDC2421F9B76}" dt="2024-04-02T17:17:44.736" v="267"/>
        <pc:sldMkLst>
          <pc:docMk/>
          <pc:sldMk cId="188870311" sldId="395"/>
        </pc:sldMkLst>
        <pc:spChg chg="mod">
          <ac:chgData name="Amy Agarwal" userId="5e5efb22-f956-43f6-af2a-d8069f8c9622" providerId="ADAL" clId="{74AA5486-B27C-E545-9C86-FDC2421F9B76}" dt="2024-04-02T17:15:13.063" v="266" actId="6549"/>
          <ac:spMkLst>
            <pc:docMk/>
            <pc:sldMk cId="188870311" sldId="39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74AA5486-B27C-E545-9C86-FDC2421F9B76}" dt="2024-04-02T17:17:44.736" v="267"/>
              <pc2:cmMkLst xmlns:pc2="http://schemas.microsoft.com/office/powerpoint/2019/9/main/command">
                <pc:docMk/>
                <pc:sldMk cId="188870311" sldId="395"/>
                <pc2:cmMk id="{8D35B6F3-B992-41F6-B2A0-20B9326DD8DC}"/>
              </pc2:cmMkLst>
            </pc226:cmChg>
          </p:ext>
        </pc:extLst>
      </pc:sldChg>
    </pc:docChg>
  </pc:docChgLst>
  <pc:docChgLst>
    <pc:chgData name="Amy Agarwal" userId="5e5efb22-f956-43f6-af2a-d8069f8c9622" providerId="ADAL" clId="{8B64D025-9543-E74E-A862-3819540FFDD8}"/>
    <pc:docChg chg="undo custSel modSld">
      <pc:chgData name="Amy Agarwal" userId="5e5efb22-f956-43f6-af2a-d8069f8c9622" providerId="ADAL" clId="{8B64D025-9543-E74E-A862-3819540FFDD8}" dt="2024-04-26T16:01:26.193" v="195" actId="20577"/>
      <pc:docMkLst>
        <pc:docMk/>
      </pc:docMkLst>
      <pc:sldChg chg="modSp mod">
        <pc:chgData name="Amy Agarwal" userId="5e5efb22-f956-43f6-af2a-d8069f8c9622" providerId="ADAL" clId="{8B64D025-9543-E74E-A862-3819540FFDD8}" dt="2024-04-26T15:39:55.479" v="0" actId="1076"/>
        <pc:sldMkLst>
          <pc:docMk/>
          <pc:sldMk cId="3140156242" sldId="314"/>
        </pc:sldMkLst>
        <pc:spChg chg="mod">
          <ac:chgData name="Amy Agarwal" userId="5e5efb22-f956-43f6-af2a-d8069f8c9622" providerId="ADAL" clId="{8B64D025-9543-E74E-A862-3819540FFDD8}" dt="2024-04-26T15:39:55.479" v="0" actId="1076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40:59.348" v="10" actId="20577"/>
        <pc:sldMkLst>
          <pc:docMk/>
          <pc:sldMk cId="53894313" sldId="315"/>
        </pc:sldMkLst>
        <pc:spChg chg="mod">
          <ac:chgData name="Amy Agarwal" userId="5e5efb22-f956-43f6-af2a-d8069f8c9622" providerId="ADAL" clId="{8B64D025-9543-E74E-A862-3819540FFDD8}" dt="2024-04-26T15:40:18.655" v="1" actId="1076"/>
          <ac:spMkLst>
            <pc:docMk/>
            <pc:sldMk cId="53894313" sldId="315"/>
            <ac:spMk id="3" creationId="{651360E8-AA6B-A041-2092-B0A47C8CD00D}"/>
          </ac:spMkLst>
        </pc:spChg>
        <pc:spChg chg="mod">
          <ac:chgData name="Amy Agarwal" userId="5e5efb22-f956-43f6-af2a-d8069f8c9622" providerId="ADAL" clId="{8B64D025-9543-E74E-A862-3819540FFDD8}" dt="2024-04-26T15:40:59.348" v="10" actId="20577"/>
          <ac:spMkLst>
            <pc:docMk/>
            <pc:sldMk cId="53894313" sldId="315"/>
            <ac:spMk id="4" creationId="{7A53CCA1-951D-9E3D-2ECE-535DB33972D5}"/>
          </ac:spMkLst>
        </pc:spChg>
        <pc:spChg chg="mod">
          <ac:chgData name="Amy Agarwal" userId="5e5efb22-f956-43f6-af2a-d8069f8c9622" providerId="ADAL" clId="{8B64D025-9543-E74E-A862-3819540FFDD8}" dt="2024-04-26T15:40:30.334" v="3" actId="404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6:11.343" v="151" actId="948"/>
        <pc:sldMkLst>
          <pc:docMk/>
          <pc:sldMk cId="2795717609" sldId="350"/>
        </pc:sldMkLst>
        <pc:spChg chg="mod">
          <ac:chgData name="Amy Agarwal" userId="5e5efb22-f956-43f6-af2a-d8069f8c9622" providerId="ADAL" clId="{8B64D025-9543-E74E-A862-3819540FFDD8}" dt="2024-04-26T15:56:11.343" v="151" actId="948"/>
          <ac:spMkLst>
            <pc:docMk/>
            <pc:sldMk cId="2795717609" sldId="35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41:19.482" v="14" actId="113"/>
        <pc:sldMkLst>
          <pc:docMk/>
          <pc:sldMk cId="358429617" sldId="382"/>
        </pc:sldMkLst>
        <pc:spChg chg="mod">
          <ac:chgData name="Amy Agarwal" userId="5e5efb22-f956-43f6-af2a-d8069f8c9622" providerId="ADAL" clId="{8B64D025-9543-E74E-A862-3819540FFDD8}" dt="2024-04-26T15:41:19.482" v="14" actId="113"/>
          <ac:spMkLst>
            <pc:docMk/>
            <pc:sldMk cId="358429617" sldId="38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3:54.653" v="137" actId="948"/>
        <pc:sldMkLst>
          <pc:docMk/>
          <pc:sldMk cId="2803122370" sldId="383"/>
        </pc:sldMkLst>
        <pc:spChg chg="mod">
          <ac:chgData name="Amy Agarwal" userId="5e5efb22-f956-43f6-af2a-d8069f8c9622" providerId="ADAL" clId="{8B64D025-9543-E74E-A862-3819540FFDD8}" dt="2024-04-26T15:53:54.653" v="137" actId="948"/>
          <ac:spMkLst>
            <pc:docMk/>
            <pc:sldMk cId="2803122370" sldId="38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5:12.850" v="149" actId="20577"/>
        <pc:sldMkLst>
          <pc:docMk/>
          <pc:sldMk cId="1987883000" sldId="384"/>
        </pc:sldMkLst>
        <pc:spChg chg="mod">
          <ac:chgData name="Amy Agarwal" userId="5e5efb22-f956-43f6-af2a-d8069f8c9622" providerId="ADAL" clId="{8B64D025-9543-E74E-A862-3819540FFDD8}" dt="2024-04-26T15:54:55.107" v="146" actId="1076"/>
          <ac:spMkLst>
            <pc:docMk/>
            <pc:sldMk cId="1987883000" sldId="384"/>
            <ac:spMk id="4" creationId="{D7DDFEDA-CA3B-23EC-9709-D742F8D2626D}"/>
          </ac:spMkLst>
        </pc:spChg>
        <pc:spChg chg="mod">
          <ac:chgData name="Amy Agarwal" userId="5e5efb22-f956-43f6-af2a-d8069f8c9622" providerId="ADAL" clId="{8B64D025-9543-E74E-A862-3819540FFDD8}" dt="2024-04-26T15:55:12.850" v="149" actId="20577"/>
          <ac:spMkLst>
            <pc:docMk/>
            <pc:sldMk cId="1987883000" sldId="384"/>
            <ac:spMk id="5" creationId="{00000000-0000-0000-0000-000000000000}"/>
          </ac:spMkLst>
        </pc:spChg>
        <pc:picChg chg="mod">
          <ac:chgData name="Amy Agarwal" userId="5e5efb22-f956-43f6-af2a-d8069f8c9622" providerId="ADAL" clId="{8B64D025-9543-E74E-A862-3819540FFDD8}" dt="2024-04-26T15:54:55.107" v="146" actId="1076"/>
          <ac:picMkLst>
            <pc:docMk/>
            <pc:sldMk cId="1987883000" sldId="384"/>
            <ac:picMk id="3" creationId="{BD3A9FE8-EC7E-26A9-C1BA-4736FA26C941}"/>
          </ac:picMkLst>
        </pc:picChg>
      </pc:sldChg>
      <pc:sldChg chg="modSp mod">
        <pc:chgData name="Amy Agarwal" userId="5e5efb22-f956-43f6-af2a-d8069f8c9622" providerId="ADAL" clId="{8B64D025-9543-E74E-A862-3819540FFDD8}" dt="2024-04-26T15:44:45.760" v="126" actId="20577"/>
        <pc:sldMkLst>
          <pc:docMk/>
          <pc:sldMk cId="1144914213" sldId="386"/>
        </pc:sldMkLst>
        <pc:spChg chg="mod">
          <ac:chgData name="Amy Agarwal" userId="5e5efb22-f956-43f6-af2a-d8069f8c9622" providerId="ADAL" clId="{8B64D025-9543-E74E-A862-3819540FFDD8}" dt="2024-04-26T15:44:45.760" v="126" actId="20577"/>
          <ac:spMkLst>
            <pc:docMk/>
            <pc:sldMk cId="1144914213" sldId="38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42:52.180" v="36" actId="948"/>
        <pc:sldMkLst>
          <pc:docMk/>
          <pc:sldMk cId="1915626192" sldId="387"/>
        </pc:sldMkLst>
        <pc:spChg chg="mod">
          <ac:chgData name="Amy Agarwal" userId="5e5efb22-f956-43f6-af2a-d8069f8c9622" providerId="ADAL" clId="{8B64D025-9543-E74E-A862-3819540FFDD8}" dt="2024-04-26T15:42:52.180" v="36" actId="948"/>
          <ac:spMkLst>
            <pc:docMk/>
            <pc:sldMk cId="1915626192" sldId="38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7:14.754" v="158" actId="20577"/>
        <pc:sldMkLst>
          <pc:docMk/>
          <pc:sldMk cId="72108963" sldId="388"/>
        </pc:sldMkLst>
        <pc:spChg chg="mod">
          <ac:chgData name="Amy Agarwal" userId="5e5efb22-f956-43f6-af2a-d8069f8c9622" providerId="ADAL" clId="{8B64D025-9543-E74E-A862-3819540FFDD8}" dt="2024-04-26T15:57:14.754" v="158" actId="20577"/>
          <ac:spMkLst>
            <pc:docMk/>
            <pc:sldMk cId="72108963" sldId="38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8:06.001" v="163" actId="20577"/>
        <pc:sldMkLst>
          <pc:docMk/>
          <pc:sldMk cId="3750746506" sldId="389"/>
        </pc:sldMkLst>
        <pc:spChg chg="mod">
          <ac:chgData name="Amy Agarwal" userId="5e5efb22-f956-43f6-af2a-d8069f8c9622" providerId="ADAL" clId="{8B64D025-9543-E74E-A862-3819540FFDD8}" dt="2024-04-26T15:58:06.001" v="163" actId="20577"/>
          <ac:spMkLst>
            <pc:docMk/>
            <pc:sldMk cId="3750746506" sldId="38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9:27.269" v="178" actId="948"/>
        <pc:sldMkLst>
          <pc:docMk/>
          <pc:sldMk cId="2724840509" sldId="390"/>
        </pc:sldMkLst>
        <pc:spChg chg="mod">
          <ac:chgData name="Amy Agarwal" userId="5e5efb22-f956-43f6-af2a-d8069f8c9622" providerId="ADAL" clId="{8B64D025-9543-E74E-A862-3819540FFDD8}" dt="2024-04-26T15:59:27.269" v="178" actId="948"/>
          <ac:spMkLst>
            <pc:docMk/>
            <pc:sldMk cId="2724840509" sldId="39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8:31.588" v="167" actId="20577"/>
        <pc:sldMkLst>
          <pc:docMk/>
          <pc:sldMk cId="1503918540" sldId="391"/>
        </pc:sldMkLst>
        <pc:spChg chg="mod">
          <ac:chgData name="Amy Agarwal" userId="5e5efb22-f956-43f6-af2a-d8069f8c9622" providerId="ADAL" clId="{8B64D025-9543-E74E-A862-3819540FFDD8}" dt="2024-04-26T15:58:31.588" v="167" actId="20577"/>
          <ac:spMkLst>
            <pc:docMk/>
            <pc:sldMk cId="1503918540" sldId="39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6:00:01" v="183" actId="114"/>
        <pc:sldMkLst>
          <pc:docMk/>
          <pc:sldMk cId="534361218" sldId="393"/>
        </pc:sldMkLst>
        <pc:spChg chg="mod">
          <ac:chgData name="Amy Agarwal" userId="5e5efb22-f956-43f6-af2a-d8069f8c9622" providerId="ADAL" clId="{8B64D025-9543-E74E-A862-3819540FFDD8}" dt="2024-04-26T16:00:01" v="183" actId="114"/>
          <ac:spMkLst>
            <pc:docMk/>
            <pc:sldMk cId="534361218" sldId="39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5:53:43.052" v="136" actId="20577"/>
        <pc:sldMkLst>
          <pc:docMk/>
          <pc:sldMk cId="1621641685" sldId="394"/>
        </pc:sldMkLst>
        <pc:spChg chg="mod">
          <ac:chgData name="Amy Agarwal" userId="5e5efb22-f956-43f6-af2a-d8069f8c9622" providerId="ADAL" clId="{8B64D025-9543-E74E-A862-3819540FFDD8}" dt="2024-04-26T15:53:43.052" v="136" actId="20577"/>
          <ac:spMkLst>
            <pc:docMk/>
            <pc:sldMk cId="1621641685" sldId="39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8B64D025-9543-E74E-A862-3819540FFDD8}" dt="2024-04-26T16:01:26.193" v="195" actId="20577"/>
        <pc:sldMkLst>
          <pc:docMk/>
          <pc:sldMk cId="188870311" sldId="395"/>
        </pc:sldMkLst>
        <pc:spChg chg="mod">
          <ac:chgData name="Amy Agarwal" userId="5e5efb22-f956-43f6-af2a-d8069f8c9622" providerId="ADAL" clId="{8B64D025-9543-E74E-A862-3819540FFDD8}" dt="2024-04-26T16:01:26.193" v="195" actId="20577"/>
          <ac:spMkLst>
            <pc:docMk/>
            <pc:sldMk cId="188870311" sldId="395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AC222BF6-E223-A965-3D53-E37BDF2AD3FC}"/>
    <pc:docChg chg="modSld">
      <pc:chgData name="Amy Agarwal" userId="S::aagarwal@engenderhealth.org::5e5efb22-f956-43f6-af2a-d8069f8c9622" providerId="AD" clId="Web-{AC222BF6-E223-A965-3D53-E37BDF2AD3FC}" dt="2024-07-11T15:32:31.879" v="12" actId="1076"/>
      <pc:docMkLst>
        <pc:docMk/>
      </pc:docMkLst>
      <pc:sldChg chg="addSp delSp modSp">
        <pc:chgData name="Amy Agarwal" userId="S::aagarwal@engenderhealth.org::5e5efb22-f956-43f6-af2a-d8069f8c9622" providerId="AD" clId="Web-{AC222BF6-E223-A965-3D53-E37BDF2AD3FC}" dt="2024-07-11T15:32:31.879" v="12" actId="1076"/>
        <pc:sldMkLst>
          <pc:docMk/>
          <pc:sldMk cId="801726585" sldId="392"/>
        </pc:sldMkLst>
        <pc:spChg chg="add del mod">
          <ac:chgData name="Amy Agarwal" userId="S::aagarwal@engenderhealth.org::5e5efb22-f956-43f6-af2a-d8069f8c9622" providerId="AD" clId="Web-{AC222BF6-E223-A965-3D53-E37BDF2AD3FC}" dt="2024-07-11T15:28:27.524" v="5"/>
          <ac:spMkLst>
            <pc:docMk/>
            <pc:sldMk cId="801726585" sldId="392"/>
            <ac:spMk id="4" creationId="{985047F3-F397-DA3B-1781-F9C5361E35A1}"/>
          </ac:spMkLst>
        </pc:spChg>
        <pc:picChg chg="del">
          <ac:chgData name="Amy Agarwal" userId="S::aagarwal@engenderhealth.org::5e5efb22-f956-43f6-af2a-d8069f8c9622" providerId="AD" clId="Web-{AC222BF6-E223-A965-3D53-E37BDF2AD3FC}" dt="2024-07-11T15:27:39.475" v="0"/>
          <ac:picMkLst>
            <pc:docMk/>
            <pc:sldMk cId="801726585" sldId="392"/>
            <ac:picMk id="3" creationId="{5A5B7645-52E9-27AE-7043-7103E7983C65}"/>
          </ac:picMkLst>
        </pc:picChg>
        <pc:picChg chg="add mod">
          <ac:chgData name="Amy Agarwal" userId="S::aagarwal@engenderhealth.org::5e5efb22-f956-43f6-af2a-d8069f8c9622" providerId="AD" clId="Web-{AC222BF6-E223-A965-3D53-E37BDF2AD3FC}" dt="2024-07-11T15:32:31.879" v="12" actId="1076"/>
          <ac:picMkLst>
            <pc:docMk/>
            <pc:sldMk cId="801726585" sldId="392"/>
            <ac:picMk id="5" creationId="{F928FFC6-A88C-C33A-1017-A4843966E9EB}"/>
          </ac:picMkLst>
        </pc:picChg>
      </pc:sldChg>
    </pc:docChg>
  </pc:docChgLst>
  <pc:docChgLst>
    <pc:chgData name="Sara Malakoff" userId="S::smalakoff@engenderhealth.org::1b880158-51be-4e2e-a40c-657df873ba37" providerId="AD" clId="Web-{29D38519-7B99-42A1-9E32-FA1A5D2F5453}"/>
    <pc:docChg chg="mod modSld">
      <pc:chgData name="Sara Malakoff" userId="S::smalakoff@engenderhealth.org::1b880158-51be-4e2e-a40c-657df873ba37" providerId="AD" clId="Web-{29D38519-7B99-42A1-9E32-FA1A5D2F5453}" dt="2024-03-22T18:20:56.420" v="68"/>
      <pc:docMkLst>
        <pc:docMk/>
      </pc:docMkLst>
      <pc:sldChg chg="delCm">
        <pc:chgData name="Sara Malakoff" userId="S::smalakoff@engenderhealth.org::1b880158-51be-4e2e-a40c-657df873ba37" providerId="AD" clId="Web-{29D38519-7B99-42A1-9E32-FA1A5D2F5453}" dt="2024-03-22T18:15:17.313" v="0"/>
        <pc:sldMkLst>
          <pc:docMk/>
          <pc:sldMk cId="3750746506" sldId="3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 Malakoff" userId="S::smalakoff@engenderhealth.org::1b880158-51be-4e2e-a40c-657df873ba37" providerId="AD" clId="Web-{29D38519-7B99-42A1-9E32-FA1A5D2F5453}" dt="2024-03-22T18:15:17.313" v="0"/>
              <pc2:cmMkLst xmlns:pc2="http://schemas.microsoft.com/office/powerpoint/2019/9/main/command">
                <pc:docMk/>
                <pc:sldMk cId="3750746506" sldId="389"/>
                <pc2:cmMk id="{E030A15A-BAE8-466D-9062-0D85BE7AA91A}"/>
              </pc2:cmMkLst>
            </pc226:cmChg>
          </p:ext>
        </pc:extLst>
      </pc:sldChg>
      <pc:sldChg chg="delCm">
        <pc:chgData name="Sara Malakoff" userId="S::smalakoff@engenderhealth.org::1b880158-51be-4e2e-a40c-657df873ba37" providerId="AD" clId="Web-{29D38519-7B99-42A1-9E32-FA1A5D2F5453}" dt="2024-03-22T18:15:59.799" v="1"/>
        <pc:sldMkLst>
          <pc:docMk/>
          <pc:sldMk cId="2724840509" sldId="3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 Malakoff" userId="S::smalakoff@engenderhealth.org::1b880158-51be-4e2e-a40c-657df873ba37" providerId="AD" clId="Web-{29D38519-7B99-42A1-9E32-FA1A5D2F5453}" dt="2024-03-22T18:15:59.799" v="1"/>
              <pc2:cmMkLst xmlns:pc2="http://schemas.microsoft.com/office/powerpoint/2019/9/main/command">
                <pc:docMk/>
                <pc:sldMk cId="2724840509" sldId="390"/>
                <pc2:cmMk id="{E5FA0387-22A7-42A9-B6E6-964053B48BBF}"/>
              </pc2:cmMkLst>
            </pc226:cmChg>
          </p:ext>
        </pc:extLst>
      </pc:sldChg>
      <pc:sldChg chg="modCm">
        <pc:chgData name="Sara Malakoff" userId="S::smalakoff@engenderhealth.org::1b880158-51be-4e2e-a40c-657df873ba37" providerId="AD" clId="Web-{29D38519-7B99-42A1-9E32-FA1A5D2F5453}" dt="2024-03-22T18:16:40.129" v="3"/>
        <pc:sldMkLst>
          <pc:docMk/>
          <pc:sldMk cId="801726585" sldId="3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S::smalakoff@engenderhealth.org::1b880158-51be-4e2e-a40c-657df873ba37" providerId="AD" clId="Web-{29D38519-7B99-42A1-9E32-FA1A5D2F5453}" dt="2024-03-22T18:16:40.129" v="3"/>
              <pc2:cmMkLst xmlns:pc2="http://schemas.microsoft.com/office/powerpoint/2019/9/main/command">
                <pc:docMk/>
                <pc:sldMk cId="801726585" sldId="392"/>
                <pc2:cmMk id="{A531E0FA-A84F-4976-A659-C88F51C9FE94}"/>
              </pc2:cmMkLst>
              <pc226:cmRplyChg chg="add">
                <pc226:chgData name="Sara Malakoff" userId="S::smalakoff@engenderhealth.org::1b880158-51be-4e2e-a40c-657df873ba37" providerId="AD" clId="Web-{29D38519-7B99-42A1-9E32-FA1A5D2F5453}" dt="2024-03-22T18:16:40.129" v="3"/>
                <pc2:cmRplyMkLst xmlns:pc2="http://schemas.microsoft.com/office/powerpoint/2019/9/main/command">
                  <pc:docMk/>
                  <pc:sldMk cId="801726585" sldId="392"/>
                  <pc2:cmMk id="{A531E0FA-A84F-4976-A659-C88F51C9FE94}"/>
                  <pc2:cmRplyMk id="{884F705A-B71D-43E7-A655-F72FD635B2DF}"/>
                </pc2:cmRplyMkLst>
              </pc226:cmRplyChg>
            </pc226:cmChg>
          </p:ext>
        </pc:extLst>
      </pc:sldChg>
      <pc:sldChg chg="modSp modCm">
        <pc:chgData name="Sara Malakoff" userId="S::smalakoff@engenderhealth.org::1b880158-51be-4e2e-a40c-657df873ba37" providerId="AD" clId="Web-{29D38519-7B99-42A1-9E32-FA1A5D2F5453}" dt="2024-03-22T18:20:56.420" v="68"/>
        <pc:sldMkLst>
          <pc:docMk/>
          <pc:sldMk cId="188870311" sldId="395"/>
        </pc:sldMkLst>
        <pc:spChg chg="mod">
          <ac:chgData name="Sara Malakoff" userId="S::smalakoff@engenderhealth.org::1b880158-51be-4e2e-a40c-657df873ba37" providerId="AD" clId="Web-{29D38519-7B99-42A1-9E32-FA1A5D2F5453}" dt="2024-03-22T18:19:47.151" v="67" actId="20577"/>
          <ac:spMkLst>
            <pc:docMk/>
            <pc:sldMk cId="188870311" sldId="39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S::smalakoff@engenderhealth.org::1b880158-51be-4e2e-a40c-657df873ba37" providerId="AD" clId="Web-{29D38519-7B99-42A1-9E32-FA1A5D2F5453}" dt="2024-03-22T18:20:56.420" v="68"/>
              <pc2:cmMkLst xmlns:pc2="http://schemas.microsoft.com/office/powerpoint/2019/9/main/command">
                <pc:docMk/>
                <pc:sldMk cId="188870311" sldId="395"/>
                <pc2:cmMk id="{8D35B6F3-B992-41F6-B2A0-20B9326DD8DC}"/>
              </pc2:cmMkLst>
              <pc226:cmRplyChg chg="add">
                <pc226:chgData name="Sara Malakoff" userId="S::smalakoff@engenderhealth.org::1b880158-51be-4e2e-a40c-657df873ba37" providerId="AD" clId="Web-{29D38519-7B99-42A1-9E32-FA1A5D2F5453}" dt="2024-03-22T18:20:56.420" v="68"/>
                <pc2:cmRplyMkLst xmlns:pc2="http://schemas.microsoft.com/office/powerpoint/2019/9/main/command">
                  <pc:docMk/>
                  <pc:sldMk cId="188870311" sldId="395"/>
                  <pc2:cmMk id="{8D35B6F3-B992-41F6-B2A0-20B9326DD8DC}"/>
                  <pc2:cmRplyMk id="{C232AA6D-E37D-49EB-A311-F4B5A288EBA5}"/>
                </pc2:cmRplyMkLst>
              </pc226:cmRplyChg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E2021A28-4A0A-6A4F-39E3-B3B3DFFFB59A}"/>
    <pc:docChg chg="modSld">
      <pc:chgData name="Amy Agarwal" userId="S::aagarwal@engenderhealth.org::5e5efb22-f956-43f6-af2a-d8069f8c9622" providerId="AD" clId="Web-{E2021A28-4A0A-6A4F-39E3-B3B3DFFFB59A}" dt="2024-07-11T18:02:39.091" v="42"/>
      <pc:docMkLst>
        <pc:docMk/>
      </pc:docMkLst>
      <pc:sldChg chg="modSp delCm">
        <pc:chgData name="Amy Agarwal" userId="S::aagarwal@engenderhealth.org::5e5efb22-f956-43f6-af2a-d8069f8c9622" providerId="AD" clId="Web-{E2021A28-4A0A-6A4F-39E3-B3B3DFFFB59A}" dt="2024-07-11T18:02:39.091" v="42"/>
        <pc:sldMkLst>
          <pc:docMk/>
          <pc:sldMk cId="801726585" sldId="392"/>
        </pc:sldMkLst>
        <pc:graphicFrameChg chg="mod modGraphic">
          <ac:chgData name="Amy Agarwal" userId="S::aagarwal@engenderhealth.org::5e5efb22-f956-43f6-af2a-d8069f8c9622" providerId="AD" clId="Web-{E2021A28-4A0A-6A4F-39E3-B3B3DFFFB59A}" dt="2024-07-11T18:02:39.091" v="42"/>
          <ac:graphicFrameMkLst>
            <pc:docMk/>
            <pc:sldMk cId="801726585" sldId="392"/>
            <ac:graphicFrameMk id="6" creationId="{A2D269D1-9C53-E8E2-9C40-BCAD026C3C1C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E2021A28-4A0A-6A4F-39E3-B3B3DFFFB59A}" dt="2024-07-11T18:00:28.774" v="0"/>
              <pc2:cmMkLst xmlns:pc2="http://schemas.microsoft.com/office/powerpoint/2019/9/main/command">
                <pc:docMk/>
                <pc:sldMk cId="801726585" sldId="392"/>
                <pc2:cmMk id="{13E2BB94-2CD0-49A3-B37E-2B04F3075BB7}"/>
              </pc2:cmMkLst>
            </pc226:cmChg>
          </p:ext>
        </pc:extLst>
      </pc:sldChg>
    </pc:docChg>
  </pc:docChgLst>
  <pc:docChgLst>
    <pc:chgData name="Amy Agarwal" userId="5e5efb22-f956-43f6-af2a-d8069f8c9622" providerId="ADAL" clId="{5954DA25-9C83-2345-8D0F-59E6A20A7687}"/>
    <pc:docChg chg="undo custSel addSld modSld">
      <pc:chgData name="Amy Agarwal" userId="5e5efb22-f956-43f6-af2a-d8069f8c9622" providerId="ADAL" clId="{5954DA25-9C83-2345-8D0F-59E6A20A7687}" dt="2023-12-13T18:46:15.418" v="53" actId="20577"/>
      <pc:docMkLst>
        <pc:docMk/>
      </pc:docMkLst>
      <pc:sldChg chg="add">
        <pc:chgData name="Amy Agarwal" userId="5e5efb22-f956-43f6-af2a-d8069f8c9622" providerId="ADAL" clId="{5954DA25-9C83-2345-8D0F-59E6A20A7687}" dt="2023-12-05T19:37:58.561" v="17"/>
        <pc:sldMkLst>
          <pc:docMk/>
          <pc:sldMk cId="323989468" sldId="303"/>
        </pc:sldMkLst>
      </pc:sldChg>
      <pc:sldChg chg="addSp delSp modSp mod">
        <pc:chgData name="Amy Agarwal" userId="5e5efb22-f956-43f6-af2a-d8069f8c9622" providerId="ADAL" clId="{5954DA25-9C83-2345-8D0F-59E6A20A7687}" dt="2023-12-13T18:46:15.418" v="53" actId="20577"/>
        <pc:sldMkLst>
          <pc:docMk/>
          <pc:sldMk cId="2795717609" sldId="350"/>
        </pc:sldMkLst>
        <pc:spChg chg="del mod">
          <ac:chgData name="Amy Agarwal" userId="5e5efb22-f956-43f6-af2a-d8069f8c9622" providerId="ADAL" clId="{5954DA25-9C83-2345-8D0F-59E6A20A7687}" dt="2023-12-13T18:46:04.821" v="48" actId="478"/>
          <ac:spMkLst>
            <pc:docMk/>
            <pc:sldMk cId="2795717609" sldId="350"/>
            <ac:spMk id="3" creationId="{DA497211-9D36-CBCC-1063-97CCD42A823A}"/>
          </ac:spMkLst>
        </pc:spChg>
        <pc:spChg chg="mod">
          <ac:chgData name="Amy Agarwal" userId="5e5efb22-f956-43f6-af2a-d8069f8c9622" providerId="ADAL" clId="{5954DA25-9C83-2345-8D0F-59E6A20A7687}" dt="2023-12-13T18:46:15.418" v="53" actId="20577"/>
          <ac:spMkLst>
            <pc:docMk/>
            <pc:sldMk cId="2795717609" sldId="350"/>
            <ac:spMk id="5" creationId="{00000000-0000-0000-0000-000000000000}"/>
          </ac:spMkLst>
        </pc:spChg>
        <pc:picChg chg="add del mod">
          <ac:chgData name="Amy Agarwal" userId="5e5efb22-f956-43f6-af2a-d8069f8c9622" providerId="ADAL" clId="{5954DA25-9C83-2345-8D0F-59E6A20A7687}" dt="2023-12-05T19:42:39.222" v="21" actId="478"/>
          <ac:picMkLst>
            <pc:docMk/>
            <pc:sldMk cId="2795717609" sldId="350"/>
            <ac:picMk id="4" creationId="{507C7A93-5A4A-B785-1AF4-45E91E2BA380}"/>
          </ac:picMkLst>
        </pc:picChg>
        <pc:picChg chg="del">
          <ac:chgData name="Amy Agarwal" userId="5e5efb22-f956-43f6-af2a-d8069f8c9622" providerId="ADAL" clId="{5954DA25-9C83-2345-8D0F-59E6A20A7687}" dt="2023-12-13T18:45:22.149" v="34" actId="478"/>
          <ac:picMkLst>
            <pc:docMk/>
            <pc:sldMk cId="2795717609" sldId="350"/>
            <ac:picMk id="1026" creationId="{034596F0-41F3-3201-E8DB-A3E2E2A6A94C}"/>
          </ac:picMkLst>
        </pc:picChg>
      </pc:sldChg>
      <pc:sldChg chg="modSp mod">
        <pc:chgData name="Amy Agarwal" userId="5e5efb22-f956-43f6-af2a-d8069f8c9622" providerId="ADAL" clId="{5954DA25-9C83-2345-8D0F-59E6A20A7687}" dt="2023-11-30T18:03:38.702" v="16" actId="20577"/>
        <pc:sldMkLst>
          <pc:docMk/>
          <pc:sldMk cId="1915626192" sldId="387"/>
        </pc:sldMkLst>
        <pc:spChg chg="mod">
          <ac:chgData name="Amy Agarwal" userId="5e5efb22-f956-43f6-af2a-d8069f8c9622" providerId="ADAL" clId="{5954DA25-9C83-2345-8D0F-59E6A20A7687}" dt="2023-11-30T18:03:38.702" v="16" actId="20577"/>
          <ac:spMkLst>
            <pc:docMk/>
            <pc:sldMk cId="1915626192" sldId="38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5954DA25-9C83-2345-8D0F-59E6A20A7687}" dt="2023-12-06T20:00:14.449" v="33" actId="20577"/>
        <pc:sldMkLst>
          <pc:docMk/>
          <pc:sldMk cId="2228636065" sldId="396"/>
        </pc:sldMkLst>
        <pc:spChg chg="mod">
          <ac:chgData name="Amy Agarwal" userId="5e5efb22-f956-43f6-af2a-d8069f8c9622" providerId="ADAL" clId="{5954DA25-9C83-2345-8D0F-59E6A20A7687}" dt="2023-12-06T20:00:14.449" v="33" actId="20577"/>
          <ac:spMkLst>
            <pc:docMk/>
            <pc:sldMk cId="2228636065" sldId="396"/>
            <ac:spMk id="2" creationId="{6BAB3CF5-A82F-96E0-DCAF-8055B6ECDF87}"/>
          </ac:spMkLst>
        </pc:spChg>
      </pc:sldChg>
    </pc:docChg>
  </pc:docChgLst>
  <pc:docChgLst>
    <pc:chgData name="Sara Malakoff" userId="1b880158-51be-4e2e-a40c-657df873ba37" providerId="ADAL" clId="{7BF1E35B-7818-4DA3-84BC-E393843890FB}"/>
    <pc:docChg chg="undo custSel modSld">
      <pc:chgData name="Sara Malakoff" userId="1b880158-51be-4e2e-a40c-657df873ba37" providerId="ADAL" clId="{7BF1E35B-7818-4DA3-84BC-E393843890FB}" dt="2024-07-01T20:20:37.425" v="7"/>
      <pc:docMkLst>
        <pc:docMk/>
      </pc:docMkLst>
      <pc:sldChg chg="modSp mod">
        <pc:chgData name="Sara Malakoff" userId="1b880158-51be-4e2e-a40c-657df873ba37" providerId="ADAL" clId="{7BF1E35B-7818-4DA3-84BC-E393843890FB}" dt="2024-07-01T20:15:10.360" v="6" actId="5793"/>
        <pc:sldMkLst>
          <pc:docMk/>
          <pc:sldMk cId="2795717609" sldId="350"/>
        </pc:sldMkLst>
        <pc:spChg chg="mod">
          <ac:chgData name="Sara Malakoff" userId="1b880158-51be-4e2e-a40c-657df873ba37" providerId="ADAL" clId="{7BF1E35B-7818-4DA3-84BC-E393843890FB}" dt="2024-07-01T20:15:10.360" v="6" actId="5793"/>
          <ac:spMkLst>
            <pc:docMk/>
            <pc:sldMk cId="2795717609" sldId="350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7BF1E35B-7818-4DA3-84BC-E393843890FB}" dt="2024-07-01T20:14:24.922" v="5" actId="14100"/>
        <pc:sldMkLst>
          <pc:docMk/>
          <pc:sldMk cId="1987883000" sldId="384"/>
        </pc:sldMkLst>
        <pc:picChg chg="mod">
          <ac:chgData name="Sara Malakoff" userId="1b880158-51be-4e2e-a40c-657df873ba37" providerId="ADAL" clId="{7BF1E35B-7818-4DA3-84BC-E393843890FB}" dt="2024-07-01T20:14:24.922" v="5" actId="14100"/>
          <ac:picMkLst>
            <pc:docMk/>
            <pc:sldMk cId="1987883000" sldId="384"/>
            <ac:picMk id="3" creationId="{BD3A9FE8-EC7E-26A9-C1BA-4736FA26C941}"/>
          </ac:picMkLst>
        </pc:picChg>
      </pc:sldChg>
      <pc:sldChg chg="addCm">
        <pc:chgData name="Sara Malakoff" userId="1b880158-51be-4e2e-a40c-657df873ba37" providerId="ADAL" clId="{7BF1E35B-7818-4DA3-84BC-E393843890FB}" dt="2024-07-01T20:20:37.425" v="7"/>
        <pc:sldMkLst>
          <pc:docMk/>
          <pc:sldMk cId="801726585" sldId="3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BF1E35B-7818-4DA3-84BC-E393843890FB}" dt="2024-07-01T20:20:37.425" v="7"/>
              <pc2:cmMkLst xmlns:pc2="http://schemas.microsoft.com/office/powerpoint/2019/9/main/command">
                <pc:docMk/>
                <pc:sldMk cId="801726585" sldId="392"/>
                <pc2:cmMk id="{13E2BB94-2CD0-49A3-B37E-2B04F3075BB7}"/>
              </pc2:cmMkLst>
            </pc226:cmChg>
          </p:ext>
        </pc:extLst>
      </pc:sldChg>
      <pc:sldChg chg="modSp mod">
        <pc:chgData name="Sara Malakoff" userId="1b880158-51be-4e2e-a40c-657df873ba37" providerId="ADAL" clId="{7BF1E35B-7818-4DA3-84BC-E393843890FB}" dt="2024-07-01T20:13:02.669" v="2" actId="20577"/>
        <pc:sldMkLst>
          <pc:docMk/>
          <pc:sldMk cId="1621641685" sldId="394"/>
        </pc:sldMkLst>
        <pc:spChg chg="mod">
          <ac:chgData name="Sara Malakoff" userId="1b880158-51be-4e2e-a40c-657df873ba37" providerId="ADAL" clId="{7BF1E35B-7818-4DA3-84BC-E393843890FB}" dt="2024-07-01T20:13:02.669" v="2" actId="20577"/>
          <ac:spMkLst>
            <pc:docMk/>
            <pc:sldMk cId="1621641685" sldId="394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4B02BD8A-1305-175A-915B-214B503F2E10}"/>
    <pc:docChg chg="modSld">
      <pc:chgData name="Amy Agarwal" userId="S::aagarwal@engenderhealth.org::5e5efb22-f956-43f6-af2a-d8069f8c9622" providerId="AD" clId="Web-{4B02BD8A-1305-175A-915B-214B503F2E10}" dt="2024-04-26T18:33:31.548" v="18" actId="14100"/>
      <pc:docMkLst>
        <pc:docMk/>
      </pc:docMkLst>
      <pc:sldChg chg="modSp">
        <pc:chgData name="Amy Agarwal" userId="S::aagarwal@engenderhealth.org::5e5efb22-f956-43f6-af2a-d8069f8c9622" providerId="AD" clId="Web-{4B02BD8A-1305-175A-915B-214B503F2E10}" dt="2024-04-26T18:32:45.874" v="6" actId="20577"/>
        <pc:sldMkLst>
          <pc:docMk/>
          <pc:sldMk cId="2795717609" sldId="350"/>
        </pc:sldMkLst>
        <pc:spChg chg="mod">
          <ac:chgData name="Amy Agarwal" userId="S::aagarwal@engenderhealth.org::5e5efb22-f956-43f6-af2a-d8069f8c9622" providerId="AD" clId="Web-{4B02BD8A-1305-175A-915B-214B503F2E10}" dt="2024-04-26T18:32:45.874" v="6" actId="20577"/>
          <ac:spMkLst>
            <pc:docMk/>
            <pc:sldMk cId="2795717609" sldId="350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B02BD8A-1305-175A-915B-214B503F2E10}" dt="2024-04-26T18:32:21.889" v="3" actId="20577"/>
        <pc:sldMkLst>
          <pc:docMk/>
          <pc:sldMk cId="358429617" sldId="382"/>
        </pc:sldMkLst>
        <pc:spChg chg="mod">
          <ac:chgData name="Amy Agarwal" userId="S::aagarwal@engenderhealth.org::5e5efb22-f956-43f6-af2a-d8069f8c9622" providerId="AD" clId="Web-{4B02BD8A-1305-175A-915B-214B503F2E10}" dt="2024-04-26T18:32:21.889" v="3" actId="20577"/>
          <ac:spMkLst>
            <pc:docMk/>
            <pc:sldMk cId="358429617" sldId="382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B02BD8A-1305-175A-915B-214B503F2E10}" dt="2024-04-26T18:33:16.813" v="16" actId="20577"/>
        <pc:sldMkLst>
          <pc:docMk/>
          <pc:sldMk cId="534361218" sldId="393"/>
        </pc:sldMkLst>
        <pc:spChg chg="mod">
          <ac:chgData name="Amy Agarwal" userId="S::aagarwal@engenderhealth.org::5e5efb22-f956-43f6-af2a-d8069f8c9622" providerId="AD" clId="Web-{4B02BD8A-1305-175A-915B-214B503F2E10}" dt="2024-04-26T18:33:16.813" v="16" actId="20577"/>
          <ac:spMkLst>
            <pc:docMk/>
            <pc:sldMk cId="534361218" sldId="393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B02BD8A-1305-175A-915B-214B503F2E10}" dt="2024-04-26T18:33:31.548" v="18" actId="14100"/>
        <pc:sldMkLst>
          <pc:docMk/>
          <pc:sldMk cId="188870311" sldId="395"/>
        </pc:sldMkLst>
        <pc:spChg chg="mod">
          <ac:chgData name="Amy Agarwal" userId="S::aagarwal@engenderhealth.org::5e5efb22-f956-43f6-af2a-d8069f8c9622" providerId="AD" clId="Web-{4B02BD8A-1305-175A-915B-214B503F2E10}" dt="2024-04-26T18:33:31.548" v="18" actId="14100"/>
          <ac:spMkLst>
            <pc:docMk/>
            <pc:sldMk cId="188870311" sldId="395"/>
            <ac:spMk id="5" creationId="{00000000-0000-0000-0000-000000000000}"/>
          </ac:spMkLst>
        </pc:spChg>
      </pc:sldChg>
    </pc:docChg>
  </pc:docChgLst>
  <pc:docChgLst>
    <pc:chgData name="Sara Malakoff" userId="1b880158-51be-4e2e-a40c-657df873ba37" providerId="ADAL" clId="{8D7C5125-6445-416D-BCAA-BCE668CE1874}"/>
    <pc:docChg chg="undo redo custSel modSld">
      <pc:chgData name="Sara Malakoff" userId="1b880158-51be-4e2e-a40c-657df873ba37" providerId="ADAL" clId="{8D7C5125-6445-416D-BCAA-BCE668CE1874}" dt="2024-02-15T17:18:05.015" v="351"/>
      <pc:docMkLst>
        <pc:docMk/>
      </pc:docMkLst>
      <pc:sldChg chg="modSp mod addCm delCm">
        <pc:chgData name="Sara Malakoff" userId="1b880158-51be-4e2e-a40c-657df873ba37" providerId="ADAL" clId="{8D7C5125-6445-416D-BCAA-BCE668CE1874}" dt="2024-02-07T21:40:32.853" v="43" actId="1076"/>
        <pc:sldMkLst>
          <pc:docMk/>
          <pc:sldMk cId="53894313" sldId="315"/>
        </pc:sldMkLst>
        <pc:spChg chg="mod">
          <ac:chgData name="Sara Malakoff" userId="1b880158-51be-4e2e-a40c-657df873ba37" providerId="ADAL" clId="{8D7C5125-6445-416D-BCAA-BCE668CE1874}" dt="2024-02-07T21:40:32.853" v="43" actId="1076"/>
          <ac:spMkLst>
            <pc:docMk/>
            <pc:sldMk cId="53894313" sldId="315"/>
            <ac:spMk id="3" creationId="{651360E8-AA6B-A041-2092-B0A47C8CD00D}"/>
          </ac:spMkLst>
        </pc:spChg>
        <pc:spChg chg="mod">
          <ac:chgData name="Sara Malakoff" userId="1b880158-51be-4e2e-a40c-657df873ba37" providerId="ADAL" clId="{8D7C5125-6445-416D-BCAA-BCE668CE1874}" dt="2024-02-07T21:38:41.299" v="14" actId="20577"/>
          <ac:spMkLst>
            <pc:docMk/>
            <pc:sldMk cId="53894313" sldId="315"/>
            <ac:spMk id="4" creationId="{7A53CCA1-951D-9E3D-2ECE-535DB33972D5}"/>
          </ac:spMkLst>
        </pc:spChg>
        <pc:spChg chg="mod">
          <ac:chgData name="Sara Malakoff" userId="1b880158-51be-4e2e-a40c-657df873ba37" providerId="ADAL" clId="{8D7C5125-6445-416D-BCAA-BCE668CE1874}" dt="2024-02-07T21:40:23.934" v="42" actId="20577"/>
          <ac:spMkLst>
            <pc:docMk/>
            <pc:sldMk cId="53894313" sldId="31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8D7C5125-6445-416D-BCAA-BCE668CE1874}" dt="2024-02-07T21:39:30.635" v="17"/>
              <pc2:cmMkLst xmlns:pc2="http://schemas.microsoft.com/office/powerpoint/2019/9/main/command">
                <pc:docMk/>
                <pc:sldMk cId="53894313" sldId="315"/>
                <pc2:cmMk id="{225AF2A6-AD81-4D0D-BCB2-8E951F12115D}"/>
              </pc2:cmMkLst>
            </pc226:cmChg>
          </p:ext>
        </pc:extLst>
      </pc:sldChg>
      <pc:sldChg chg="modSp mod addCm">
        <pc:chgData name="Sara Malakoff" userId="1b880158-51be-4e2e-a40c-657df873ba37" providerId="ADAL" clId="{8D7C5125-6445-416D-BCAA-BCE668CE1874}" dt="2024-02-08T16:12:31.633" v="314"/>
        <pc:sldMkLst>
          <pc:docMk/>
          <pc:sldMk cId="2795717609" sldId="350"/>
        </pc:sldMkLst>
        <pc:spChg chg="mod">
          <ac:chgData name="Sara Malakoff" userId="1b880158-51be-4e2e-a40c-657df873ba37" providerId="ADAL" clId="{8D7C5125-6445-416D-BCAA-BCE668CE1874}" dt="2024-02-08T16:11:08.032" v="313" actId="20577"/>
          <ac:spMkLst>
            <pc:docMk/>
            <pc:sldMk cId="2795717609" sldId="35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12:31.633" v="314"/>
              <pc2:cmMkLst xmlns:pc2="http://schemas.microsoft.com/office/powerpoint/2019/9/main/command">
                <pc:docMk/>
                <pc:sldMk cId="2795717609" sldId="350"/>
                <pc2:cmMk id="{84F83165-31E2-44D0-9436-4DF09C705656}"/>
              </pc2:cmMkLst>
            </pc226:cmChg>
          </p:ext>
        </pc:extLst>
      </pc:sldChg>
      <pc:sldChg chg="modSp mod addCm delCm">
        <pc:chgData name="Sara Malakoff" userId="1b880158-51be-4e2e-a40c-657df873ba37" providerId="ADAL" clId="{8D7C5125-6445-416D-BCAA-BCE668CE1874}" dt="2024-02-07T21:43:02.062" v="104"/>
        <pc:sldMkLst>
          <pc:docMk/>
          <pc:sldMk cId="358429617" sldId="382"/>
        </pc:sldMkLst>
        <pc:spChg chg="mod">
          <ac:chgData name="Sara Malakoff" userId="1b880158-51be-4e2e-a40c-657df873ba37" providerId="ADAL" clId="{8D7C5125-6445-416D-BCAA-BCE668CE1874}" dt="2024-02-07T21:42:56.173" v="103" actId="20577"/>
          <ac:spMkLst>
            <pc:docMk/>
            <pc:sldMk cId="358429617" sldId="38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8D7C5125-6445-416D-BCAA-BCE668CE1874}" dt="2024-02-07T21:43:02.062" v="104"/>
              <pc2:cmMkLst xmlns:pc2="http://schemas.microsoft.com/office/powerpoint/2019/9/main/command">
                <pc:docMk/>
                <pc:sldMk cId="358429617" sldId="382"/>
                <pc2:cmMk id="{801615E9-5B36-424C-ACB2-039971D69657}"/>
              </pc2:cmMkLst>
            </pc226:cmChg>
          </p:ext>
        </pc:extLst>
      </pc:sldChg>
      <pc:sldChg chg="addCm">
        <pc:chgData name="Sara Malakoff" userId="1b880158-51be-4e2e-a40c-657df873ba37" providerId="ADAL" clId="{8D7C5125-6445-416D-BCAA-BCE668CE1874}" dt="2024-02-08T16:09:19.338" v="262"/>
        <pc:sldMkLst>
          <pc:docMk/>
          <pc:sldMk cId="3193227718" sldId="38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09:19.338" v="262"/>
              <pc2:cmMkLst xmlns:pc2="http://schemas.microsoft.com/office/powerpoint/2019/9/main/command">
                <pc:docMk/>
                <pc:sldMk cId="3193227718" sldId="385"/>
                <pc2:cmMk id="{2D20C001-96BD-4437-ABA8-ADD575835C1E}"/>
              </pc2:cmMkLst>
            </pc226:cmChg>
          </p:ext>
        </pc:extLst>
      </pc:sldChg>
      <pc:sldChg chg="modSp mod">
        <pc:chgData name="Sara Malakoff" userId="1b880158-51be-4e2e-a40c-657df873ba37" providerId="ADAL" clId="{8D7C5125-6445-416D-BCAA-BCE668CE1874}" dt="2024-02-07T22:01:13.161" v="178" actId="20577"/>
        <pc:sldMkLst>
          <pc:docMk/>
          <pc:sldMk cId="1144914213" sldId="386"/>
        </pc:sldMkLst>
        <pc:spChg chg="mod">
          <ac:chgData name="Sara Malakoff" userId="1b880158-51be-4e2e-a40c-657df873ba37" providerId="ADAL" clId="{8D7C5125-6445-416D-BCAA-BCE668CE1874}" dt="2024-02-07T22:01:13.161" v="178" actId="20577"/>
          <ac:spMkLst>
            <pc:docMk/>
            <pc:sldMk cId="1144914213" sldId="386"/>
            <ac:spMk id="5" creationId="{00000000-0000-0000-0000-000000000000}"/>
          </ac:spMkLst>
        </pc:spChg>
      </pc:sldChg>
      <pc:sldChg chg="modSp mod addCm">
        <pc:chgData name="Sara Malakoff" userId="1b880158-51be-4e2e-a40c-657df873ba37" providerId="ADAL" clId="{8D7C5125-6445-416D-BCAA-BCE668CE1874}" dt="2024-02-07T21:48:58.310" v="169"/>
        <pc:sldMkLst>
          <pc:docMk/>
          <pc:sldMk cId="1915626192" sldId="387"/>
        </pc:sldMkLst>
        <pc:spChg chg="mod">
          <ac:chgData name="Sara Malakoff" userId="1b880158-51be-4e2e-a40c-657df873ba37" providerId="ADAL" clId="{8D7C5125-6445-416D-BCAA-BCE668CE1874}" dt="2024-02-07T21:45:59.037" v="167" actId="20577"/>
          <ac:spMkLst>
            <pc:docMk/>
            <pc:sldMk cId="1915626192" sldId="38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7T21:47:52.971" v="168"/>
              <pc2:cmMkLst xmlns:pc2="http://schemas.microsoft.com/office/powerpoint/2019/9/main/command">
                <pc:docMk/>
                <pc:sldMk cId="1915626192" sldId="387"/>
                <pc2:cmMk id="{53F4ECA3-C222-4A84-BD55-474B5719CC3E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7T21:48:58.310" v="169"/>
              <pc2:cmMkLst xmlns:pc2="http://schemas.microsoft.com/office/powerpoint/2019/9/main/command">
                <pc:docMk/>
                <pc:sldMk cId="1915626192" sldId="387"/>
                <pc2:cmMk id="{0D7DA8B6-7EFA-4522-969D-85D05F8BBF8D}"/>
              </pc2:cmMkLst>
            </pc226:cmChg>
          </p:ext>
        </pc:extLst>
      </pc:sldChg>
      <pc:sldChg chg="modSp mod">
        <pc:chgData name="Sara Malakoff" userId="1b880158-51be-4e2e-a40c-657df873ba37" providerId="ADAL" clId="{8D7C5125-6445-416D-BCAA-BCE668CE1874}" dt="2024-02-08T16:14:56.843" v="319" actId="20577"/>
        <pc:sldMkLst>
          <pc:docMk/>
          <pc:sldMk cId="72108963" sldId="388"/>
        </pc:sldMkLst>
        <pc:spChg chg="mod">
          <ac:chgData name="Sara Malakoff" userId="1b880158-51be-4e2e-a40c-657df873ba37" providerId="ADAL" clId="{8D7C5125-6445-416D-BCAA-BCE668CE1874}" dt="2024-02-08T16:14:56.843" v="319" actId="20577"/>
          <ac:spMkLst>
            <pc:docMk/>
            <pc:sldMk cId="72108963" sldId="388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8D7C5125-6445-416D-BCAA-BCE668CE1874}" dt="2024-02-08T16:20:19.148" v="320"/>
        <pc:sldMkLst>
          <pc:docMk/>
          <pc:sldMk cId="3750746506" sldId="3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20:19.148" v="320"/>
              <pc2:cmMkLst xmlns:pc2="http://schemas.microsoft.com/office/powerpoint/2019/9/main/command">
                <pc:docMk/>
                <pc:sldMk cId="3750746506" sldId="389"/>
                <pc2:cmMk id="{E030A15A-BAE8-466D-9062-0D85BE7AA91A}"/>
              </pc2:cmMkLst>
            </pc226:cmChg>
          </p:ext>
        </pc:extLst>
      </pc:sldChg>
      <pc:sldChg chg="addCm modCm">
        <pc:chgData name="Sara Malakoff" userId="1b880158-51be-4e2e-a40c-657df873ba37" providerId="ADAL" clId="{8D7C5125-6445-416D-BCAA-BCE668CE1874}" dt="2024-02-15T17:18:05.015" v="351"/>
        <pc:sldMkLst>
          <pc:docMk/>
          <pc:sldMk cId="2724840509" sldId="39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8D7C5125-6445-416D-BCAA-BCE668CE1874}" dt="2024-02-15T17:18:05.015" v="351"/>
              <pc2:cmMkLst xmlns:pc2="http://schemas.microsoft.com/office/powerpoint/2019/9/main/command">
                <pc:docMk/>
                <pc:sldMk cId="2724840509" sldId="390"/>
                <pc2:cmMk id="{E5FA0387-22A7-42A9-B6E6-964053B48BBF}"/>
              </pc2:cmMkLst>
            </pc226:cmChg>
          </p:ext>
        </pc:extLst>
      </pc:sldChg>
      <pc:sldChg chg="addCm">
        <pc:chgData name="Sara Malakoff" userId="1b880158-51be-4e2e-a40c-657df873ba37" providerId="ADAL" clId="{8D7C5125-6445-416D-BCAA-BCE668CE1874}" dt="2024-02-08T16:23:39.126" v="321"/>
        <pc:sldMkLst>
          <pc:docMk/>
          <pc:sldMk cId="1503918540" sldId="39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23:39.126" v="321"/>
              <pc2:cmMkLst xmlns:pc2="http://schemas.microsoft.com/office/powerpoint/2019/9/main/command">
                <pc:docMk/>
                <pc:sldMk cId="1503918540" sldId="391"/>
                <pc2:cmMk id="{7D807110-9D55-49CD-8171-795623EBFCCC}"/>
              </pc2:cmMkLst>
            </pc226:cmChg>
          </p:ext>
        </pc:extLst>
      </pc:sldChg>
      <pc:sldChg chg="addCm">
        <pc:chgData name="Sara Malakoff" userId="1b880158-51be-4e2e-a40c-657df873ba37" providerId="ADAL" clId="{8D7C5125-6445-416D-BCAA-BCE668CE1874}" dt="2024-02-08T16:41:35.915" v="323"/>
        <pc:sldMkLst>
          <pc:docMk/>
          <pc:sldMk cId="801726585" sldId="39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41:35.915" v="323"/>
              <pc2:cmMkLst xmlns:pc2="http://schemas.microsoft.com/office/powerpoint/2019/9/main/command">
                <pc:docMk/>
                <pc:sldMk cId="801726585" sldId="392"/>
                <pc2:cmMk id="{A531E0FA-A84F-4976-A659-C88F51C9FE94}"/>
              </pc2:cmMkLst>
            </pc226:cmChg>
          </p:ext>
        </pc:extLst>
      </pc:sldChg>
      <pc:sldChg chg="modSp mod">
        <pc:chgData name="Sara Malakoff" userId="1b880158-51be-4e2e-a40c-657df873ba37" providerId="ADAL" clId="{8D7C5125-6445-416D-BCAA-BCE668CE1874}" dt="2024-02-08T16:43:49.602" v="341" actId="20577"/>
        <pc:sldMkLst>
          <pc:docMk/>
          <pc:sldMk cId="534361218" sldId="393"/>
        </pc:sldMkLst>
        <pc:spChg chg="mod">
          <ac:chgData name="Sara Malakoff" userId="1b880158-51be-4e2e-a40c-657df873ba37" providerId="ADAL" clId="{8D7C5125-6445-416D-BCAA-BCE668CE1874}" dt="2024-02-08T16:43:49.602" v="341" actId="20577"/>
          <ac:spMkLst>
            <pc:docMk/>
            <pc:sldMk cId="534361218" sldId="393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8D7C5125-6445-416D-BCAA-BCE668CE1874}" dt="2024-02-08T15:55:41.924" v="261" actId="20577"/>
        <pc:sldMkLst>
          <pc:docMk/>
          <pc:sldMk cId="1621641685" sldId="394"/>
        </pc:sldMkLst>
        <pc:spChg chg="mod">
          <ac:chgData name="Sara Malakoff" userId="1b880158-51be-4e2e-a40c-657df873ba37" providerId="ADAL" clId="{8D7C5125-6445-416D-BCAA-BCE668CE1874}" dt="2024-02-08T15:55:41.924" v="261" actId="20577"/>
          <ac:spMkLst>
            <pc:docMk/>
            <pc:sldMk cId="1621641685" sldId="394"/>
            <ac:spMk id="5" creationId="{00000000-0000-0000-0000-000000000000}"/>
          </ac:spMkLst>
        </pc:spChg>
      </pc:sldChg>
      <pc:sldChg chg="modSp mod addCm">
        <pc:chgData name="Sara Malakoff" userId="1b880158-51be-4e2e-a40c-657df873ba37" providerId="ADAL" clId="{8D7C5125-6445-416D-BCAA-BCE668CE1874}" dt="2024-02-08T16:49:42.671" v="350"/>
        <pc:sldMkLst>
          <pc:docMk/>
          <pc:sldMk cId="188870311" sldId="395"/>
        </pc:sldMkLst>
        <pc:spChg chg="mod">
          <ac:chgData name="Sara Malakoff" userId="1b880158-51be-4e2e-a40c-657df873ba37" providerId="ADAL" clId="{8D7C5125-6445-416D-BCAA-BCE668CE1874}" dt="2024-02-08T16:48:28.868" v="349" actId="20577"/>
          <ac:spMkLst>
            <pc:docMk/>
            <pc:sldMk cId="188870311" sldId="39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8D7C5125-6445-416D-BCAA-BCE668CE1874}" dt="2024-02-08T16:49:42.671" v="350"/>
              <pc2:cmMkLst xmlns:pc2="http://schemas.microsoft.com/office/powerpoint/2019/9/main/command">
                <pc:docMk/>
                <pc:sldMk cId="188870311" sldId="395"/>
                <pc2:cmMk id="{8D35B6F3-B992-41F6-B2A0-20B9326DD8DC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7274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560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9136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081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50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766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012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12887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718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0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45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338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81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144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030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18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Module 1</a:t>
            </a:r>
          </a:p>
          <a:p>
            <a:r>
              <a:rPr lang="en-US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2C919AD7-9481-3D87-4703-7133BA9C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/>
              <a:t>Pain Management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>
                <a:solidFill>
                  <a:schemeClr val="tx1"/>
                </a:solidFill>
              </a:rPr>
              <a:t>Module 2, Session 3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6126"/>
            <a:ext cx="8229600" cy="226454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numerical pain scale allows clients to describe the intensity of discomfort or pain using numbers, for instance, from 0 to 10.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Numerical pain scales may include descriptive labels, for example, “no pain” to “excruciating pain.”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type of combination scale may be more sensitive to gender and ethnic differences for describing pain than other scales.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Assessing Pain: Numerical Scale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D7DDFEDA-CA3B-23EC-9709-D742F8D2626D}"/>
              </a:ext>
            </a:extLst>
          </p:cNvPr>
          <p:cNvSpPr/>
          <p:nvPr/>
        </p:nvSpPr>
        <p:spPr>
          <a:xfrm>
            <a:off x="457200" y="3472857"/>
            <a:ext cx="8110847" cy="76744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3A9FE8-EC7E-26A9-C1BA-4736FA26C9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3" y="3490669"/>
            <a:ext cx="7924793" cy="633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83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3601"/>
            <a:ext cx="8229600" cy="40895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The Wong-Baker Faces Pain Rating Scale offers visual illustrations.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Assessing Pain: Illustrations Scale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8C936CC-744C-9CED-EF89-AE7967303412}"/>
              </a:ext>
            </a:extLst>
          </p:cNvPr>
          <p:cNvSpPr txBox="1">
            <a:spLocks/>
          </p:cNvSpPr>
          <p:nvPr/>
        </p:nvSpPr>
        <p:spPr>
          <a:xfrm>
            <a:off x="457200" y="3182587"/>
            <a:ext cx="8229600" cy="163107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This scale is best for clients who cannot explain their level of pain using words or the numerical scale.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To use this scale, explain that each face depicts how a person is feeling. Then, ask the client to choose the face that best reflects their pain level.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A09A193-64DC-3665-6510-2CFD6681DB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39"/>
          <a:stretch/>
        </p:blipFill>
        <p:spPr bwMode="auto">
          <a:xfrm>
            <a:off x="2343300" y="1776835"/>
            <a:ext cx="4457399" cy="1263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2277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8720"/>
            <a:ext cx="8361679" cy="309880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Two Types of Pain</a:t>
            </a:r>
            <a:endParaRPr lang="en-US" sz="1800" dirty="0">
              <a:solidFill>
                <a:schemeClr val="tx2"/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Lower-abdominal cramping, from movement of the uterus, muscle spasms, or scraping of the uterine wall during the evacuation procedure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Deep and tense pain, from dilatating and/or stimulating the cervix 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Two Paths of Pain</a:t>
            </a:r>
            <a:endParaRPr lang="en-US" sz="1800" b="1" i="1" dirty="0">
              <a:solidFill>
                <a:schemeClr val="tx2"/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Hypogastric plexus: body and fundus of the uterus 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Utero-vaginal plexus: cervix and upper vagina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Types and Origins of Pain</a:t>
            </a:r>
          </a:p>
        </p:txBody>
      </p:sp>
    </p:spTree>
    <p:extLst>
      <p:ext uri="{BB962C8B-B14F-4D97-AF65-F5344CB8AC3E}">
        <p14:creationId xmlns:p14="http://schemas.microsoft.com/office/powerpoint/2010/main" val="27957176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3258"/>
            <a:ext cx="8318665" cy="326999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pain management for uterine evacuation often includes medication or a combination of medications. There are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three main types of pain management medication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each of which acts differently to manage pain.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Analgesics,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including acetaminophen or paracetamol, nonsteroidal anti-inflammatory drugs, and rarely narcotics, ease the sensation of pain.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Anesthetics,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local or regional, such as lidocaine, block the transmission of pain stimuli thus eliminating all physical sensations.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Anxiolytics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depress central nervous system functions, reduce anxiety, induce amnesia, and relax muscles.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Types of Pain Management Medication</a:t>
            </a:r>
          </a:p>
        </p:txBody>
      </p:sp>
    </p:spTree>
    <p:extLst>
      <p:ext uri="{BB962C8B-B14F-4D97-AF65-F5344CB8AC3E}">
        <p14:creationId xmlns:p14="http://schemas.microsoft.com/office/powerpoint/2010/main" val="72108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59506"/>
            <a:ext cx="8360229" cy="34599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cases of incomplete abortion where the cervix is already open, administering analgesics 30 minutes before the evacuation is often sufficient.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Acetaminophen/paracetamol may not provide sufficient pain relief for VA clients.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Nonsteroidal anti-inflammatory drugs reduce cramping and uterine pain during and after the procedure. Administered orally, these are relatively inexpensive and provide adequate relief for many clients.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Analgesics with narcotics may be administered intramuscularly, intravenously, or orally, depending on the medication. ​Providers must know the safe dose limits, duration of action, and how to reverse the effects in the case of respiratory depression.​ Using narcotics in combination with anxiolytics is not recommended.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Analgesics</a:t>
            </a:r>
          </a:p>
        </p:txBody>
      </p:sp>
    </p:spTree>
    <p:extLst>
      <p:ext uri="{BB962C8B-B14F-4D97-AF65-F5344CB8AC3E}">
        <p14:creationId xmlns:p14="http://schemas.microsoft.com/office/powerpoint/2010/main" val="3750746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59506"/>
            <a:ext cx="8425543" cy="365000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Anxiolytics decrease anxiety and facilitate amnesia; however, they do not reduce the actual pain. 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The provider should assess the client’s anxiety level and individualize the dosage.​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must also be aware of the duration of effect, safe upper limits, and potential interactions with narcotics.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When administering anxiolytics or narcotics, the following medical support resources are required in case of any adverse reactions: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Clinicians trained in resuscitation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Appropriate antagonistic drugs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Resuscitation equipment and supplies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Anxiolytics</a:t>
            </a:r>
          </a:p>
        </p:txBody>
      </p:sp>
    </p:spTree>
    <p:extLst>
      <p:ext uri="{BB962C8B-B14F-4D97-AF65-F5344CB8AC3E}">
        <p14:creationId xmlns:p14="http://schemas.microsoft.com/office/powerpoint/2010/main" val="1503918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1" y="1183257"/>
            <a:ext cx="8352064" cy="34599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for respiratory depression includes: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Assist respiration with a bag valve mask and oxygen.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Reverse pethidine or fentanyl with naloxone 0.4 mg intravenously.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Reverse benzodiazepines with flumazenil or physostigmine 0.2 mg intravenously.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Addressing Respiratory Depression</a:t>
            </a:r>
          </a:p>
        </p:txBody>
      </p:sp>
    </p:spTree>
    <p:extLst>
      <p:ext uri="{BB962C8B-B14F-4D97-AF65-F5344CB8AC3E}">
        <p14:creationId xmlns:p14="http://schemas.microsoft.com/office/powerpoint/2010/main" val="27248405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Three Types of Anesthesia 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2D269D1-9C53-E8E2-9C40-BCAD026C3C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299874"/>
              </p:ext>
            </p:extLst>
          </p:nvPr>
        </p:nvGraphicFramePr>
        <p:xfrm>
          <a:off x="370002" y="1211083"/>
          <a:ext cx="8403996" cy="321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786">
                  <a:extLst>
                    <a:ext uri="{9D8B030D-6E8A-4147-A177-3AD203B41FA5}">
                      <a16:colId xmlns:a16="http://schemas.microsoft.com/office/drawing/2014/main" val="3620139438"/>
                    </a:ext>
                  </a:extLst>
                </a:gridCol>
                <a:gridCol w="2356701">
                  <a:extLst>
                    <a:ext uri="{9D8B030D-6E8A-4147-A177-3AD203B41FA5}">
                      <a16:colId xmlns:a16="http://schemas.microsoft.com/office/drawing/2014/main" val="401681358"/>
                    </a:ext>
                  </a:extLst>
                </a:gridCol>
                <a:gridCol w="2230904">
                  <a:extLst>
                    <a:ext uri="{9D8B030D-6E8A-4147-A177-3AD203B41FA5}">
                      <a16:colId xmlns:a16="http://schemas.microsoft.com/office/drawing/2014/main" val="2883803532"/>
                    </a:ext>
                  </a:extLst>
                </a:gridCol>
                <a:gridCol w="2291605">
                  <a:extLst>
                    <a:ext uri="{9D8B030D-6E8A-4147-A177-3AD203B41FA5}">
                      <a16:colId xmlns:a16="http://schemas.microsoft.com/office/drawing/2014/main" val="3576201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Local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Regional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General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229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"/>
                        </a:rPr>
                        <a:t>Pain Management Approach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Arial Narrow"/>
                        <a:ea typeface="+mn-ea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Interrupts</a:t>
                      </a: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transmission of sensations in local tissue; client remains conscious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Blocks sensation from a specific point on the spine; client remains conscious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Affects pain receptors in the brain; client is completely unconscious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6963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"/>
                        </a:rPr>
                        <a:t>Risk of Complication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Arial Narrow"/>
                        <a:ea typeface="+mn-ea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Low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High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2497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"/>
                        </a:rPr>
                        <a:t>Recovery Time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Arial Narrow"/>
                        <a:ea typeface="+mn-ea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Short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Long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 Narrow"/>
                          <a:cs typeface="Arial"/>
                        </a:rPr>
                        <a:t>Long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88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solidFill>
                            <a:schemeClr val="dk1"/>
                          </a:solidFill>
                          <a:effectLst/>
                          <a:latin typeface="Arial Narrow"/>
                          <a:ea typeface="+mn-ea"/>
                          <a:cs typeface="Arial"/>
                        </a:rPr>
                        <a:t>Potential Complications</a:t>
                      </a:r>
                      <a:endParaRPr lang="en-US" sz="1600" kern="1200">
                        <a:solidFill>
                          <a:schemeClr val="dk1"/>
                        </a:solidFill>
                        <a:effectLst/>
                        <a:latin typeface="Arial Narrow"/>
                        <a:ea typeface="+mn-ea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Cardiac arrhythmia, drug allergy, lidocaine toxicity, seizure, twitching 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Cardiac arrest, central nervous system infection, drug allergy, hypotension, seizure, spinal cord injury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Arial Narrow"/>
                          <a:ea typeface="+mn-ea"/>
                          <a:cs typeface="Arial"/>
                        </a:rPr>
                        <a:t>Aspiration of drug, cardiac arrest, drug allergy, hypoxia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43822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7265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3257"/>
            <a:ext cx="8425543" cy="34599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 rare, allergic and toxic reactions to local anesthetics are possible. </a:t>
            </a: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Treatment for Allergic Reactions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Hives or rash: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 to 50 mg of diphenhydramine intravenously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Respiratory distress: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0.4 mg of epinephrine subcutaneously and support respiration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Treatment for Toxic Reactions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Mild reactions: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Verbal support and close monitoring for a few minutes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Severe reactions: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Oxygen (immediate) and 5 mg of diazepam intravenously (slowly)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Mitigate toxic reactions by using the smallest effective dose and aspirating before each injection.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Treating Adverse Reactions to Local Anesthetics</a:t>
            </a:r>
          </a:p>
        </p:txBody>
      </p:sp>
    </p:spTree>
    <p:extLst>
      <p:ext uri="{BB962C8B-B14F-4D97-AF65-F5344CB8AC3E}">
        <p14:creationId xmlns:p14="http://schemas.microsoft.com/office/powerpoint/2010/main" val="534361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35478" y="1123700"/>
            <a:ext cx="8513736" cy="384303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 paracervical block is a form of local anesthesia that reduces pain, nausea, and vomiting for PAC clients undergoing VA treatment. 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It is only recommended for cases in which cervical dilatation is required. 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may be effective for 60 to 90 minutes, depending on the specific anesthetic.​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Complications are rare but include hematoma.​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Ensure correct infiltration technique and adhere to maximum dosage limits for safe use.​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To perform a paracervical block, inject medication directly into tissues surrounding the cervix. Do not inject the medication into a vessel.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Ensure the client is not allergic to lidocaine or related medications before administrating.​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Paracervical Block</a:t>
            </a:r>
          </a:p>
        </p:txBody>
      </p:sp>
    </p:spTree>
    <p:extLst>
      <p:ext uri="{BB962C8B-B14F-4D97-AF65-F5344CB8AC3E}">
        <p14:creationId xmlns:p14="http://schemas.microsoft.com/office/powerpoint/2010/main" val="188870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62167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Paracervical Block (continued)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29305E-403C-07FE-D468-67AE5E02C8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76" t="3720" r="4651" b="35764"/>
          <a:stretch/>
        </p:blipFill>
        <p:spPr>
          <a:xfrm>
            <a:off x="350321" y="1116279"/>
            <a:ext cx="5033661" cy="37644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1DE665-71EF-A201-75DF-0B051AF9F3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6855"/>
          <a:stretch/>
        </p:blipFill>
        <p:spPr>
          <a:xfrm>
            <a:off x="5240664" y="1376197"/>
            <a:ext cx="3190817" cy="119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6360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191105"/>
            <a:ext cx="8468869" cy="359453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Describe the goal of pain management in emergency treatment for PAC clients.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Describe key information to share when counseling clients on pain management.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Describe the types of pain clients may experience from incomplete abortions and from different uterine evacuation procedures, including post-procedure pain.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List the types of pain management and available methods for each type.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Describe symptoms of local anesthesia complications and treatment.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Demonstrate counseling related to pain management and integrated with care, as appropriate.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8167"/>
            <a:ext cx="8229600" cy="103243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Pain management is essential for all clients who require uterine evacuation.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The goal of pain management is to reduce the physical pain and anxiety that the client experiences without risking their health. This often includes:​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Pain Management for Uterine Evacuation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51360E8-AA6B-A041-2092-B0A47C8CD00D}"/>
              </a:ext>
            </a:extLst>
          </p:cNvPr>
          <p:cNvSpPr txBox="1">
            <a:spLocks/>
          </p:cNvSpPr>
          <p:nvPr/>
        </p:nvSpPr>
        <p:spPr>
          <a:xfrm>
            <a:off x="347353" y="2425685"/>
            <a:ext cx="8449294" cy="292130"/>
          </a:xfrm>
          <a:prstGeom prst="rect">
            <a:avLst/>
          </a:prstGeom>
          <a:noFill/>
        </p:spPr>
        <p:txBody>
          <a:bodyPr vert="horz" lIns="68580" tIns="34290" rIns="68580" bIns="34290" numCol="3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Medication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Emotional support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Clinical technique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A53CCA1-951D-9E3D-2ECE-535DB33972D5}"/>
              </a:ext>
            </a:extLst>
          </p:cNvPr>
          <p:cNvSpPr txBox="1">
            <a:spLocks/>
          </p:cNvSpPr>
          <p:nvPr/>
        </p:nvSpPr>
        <p:spPr>
          <a:xfrm>
            <a:off x="457200" y="2950600"/>
            <a:ext cx="8229600" cy="178525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Pain management options vary; providers must work with clients to develop individualized plans.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Pain management counseling includes reviewing the procedure and the potential level of pain and allowing the client to ask questions and share concerns.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71626"/>
            <a:ext cx="8348133" cy="348770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Key points to discuss during pain management counseling include: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Any preexisting pain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Length of procedure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procedure process and the equipment and/or instruments used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Available pain medications, how they are administered, and any side effects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conditions that may affect the procedure and/or pain management plan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Any emotional or psychological concerns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380514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Pain Management for Uterine Evacuation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58429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84298"/>
            <a:ext cx="8508670" cy="381730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PAC clients may experience various emotions. Thus, pain management involves medication plus a supportive interaction and relaxed environment. Providers can facilitate this by: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Ensuring quiet, comfortable, and private exam and treatment or procedure rooms 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Explaining the steps of the procedure, and any discomfort or pain the client may feel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Explaining pain management options for before, during, and after the procedure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Encouraging clients to share questions and concerns and responding with empathy 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Inviting the client to engage a partner, spouse, etc. to participate in the discussion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Providing emotional support before, during, and after the procedure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Being calm, friendly, gentle, and unhurried throughout all stages of care</a:t>
            </a:r>
          </a:p>
          <a:p>
            <a:pPr marL="342900" lvl="1" indent="-342900">
              <a:spcBef>
                <a:spcPts val="10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Demonstrating that the team of providers is competent, efficient, and well-trained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380514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Pain Management for Uterine Evacuation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19156261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9184"/>
            <a:ext cx="8366166" cy="348770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Arrange the setting to facilitate a confidential discussion.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Ask the client if there is anyone else that they would like to join the discussion.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Be sure the client understands the level of pain and discomfort to expect.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Acknowledge that confusion, fear, and worry are common emotions for PAC clients.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Explain pain management options using simple terms and explanations.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Be sure that the client understands everything; ask them to repeat or summarize the information in their own words.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Follow local or facility protocols for documenting informed consent for the procedure and pain management.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Counseling and Pain Management Tasks</a:t>
            </a:r>
          </a:p>
        </p:txBody>
      </p:sp>
    </p:spTree>
    <p:extLst>
      <p:ext uri="{BB962C8B-B14F-4D97-AF65-F5344CB8AC3E}">
        <p14:creationId xmlns:p14="http://schemas.microsoft.com/office/powerpoint/2010/main" val="1144914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6802"/>
            <a:ext cx="8229600" cy="348770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pain medications do not require formal client consent. 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Pain medications that may affect client consciousness or alertness typically necessitate consent before administering the drugs.​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cases of emergency, and for clients who are unconscious or incapable of consenting, consent may be considered implied, depending on local laws.​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PAC client wishing to adopt a contraceptive implant or IUD should provide consent for the contraceptive before receiving pain medication.​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Requirements for Informed Consent</a:t>
            </a:r>
          </a:p>
        </p:txBody>
      </p:sp>
    </p:spTree>
    <p:extLst>
      <p:ext uri="{BB962C8B-B14F-4D97-AF65-F5344CB8AC3E}">
        <p14:creationId xmlns:p14="http://schemas.microsoft.com/office/powerpoint/2010/main" val="1621641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6802"/>
            <a:ext cx="8229600" cy="348770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Asking clients to rate the intensity of their pain is an important part of determining treatment and pain management plans. 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It is important to assess the client’s degree of pain before, during, and after the procedure to ensure adequate pain management.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There are two common approaches for discussing pain intensity:</a:t>
            </a:r>
          </a:p>
          <a:p>
            <a:pPr marL="742950" lvl="1" indent="-28575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A numerical scale</a:t>
            </a:r>
            <a:endParaRPr lang="en-US" sz="20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A visual illustration scale</a:t>
            </a: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Assessing Pain</a:t>
            </a:r>
          </a:p>
        </p:txBody>
      </p:sp>
    </p:spTree>
    <p:extLst>
      <p:ext uri="{BB962C8B-B14F-4D97-AF65-F5344CB8AC3E}">
        <p14:creationId xmlns:p14="http://schemas.microsoft.com/office/powerpoint/2010/main" val="2803122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FFD40F-E493-472A-B69C-66C2BD6EA883}">
  <ds:schemaRefs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b80a4965-1f2a-4cbc-98c5-618f6454ed52"/>
    <ds:schemaRef ds:uri="http://schemas.microsoft.com/office/infopath/2007/PartnerControls"/>
    <ds:schemaRef ds:uri="c0c878b5-cd13-4fe0-ba3c-653e4c62e7a8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684587-B406-4770-8F4F-442E81BF0AAF}">
  <ds:schemaRefs>
    <ds:schemaRef ds:uri="b80a4965-1f2a-4cbc-98c5-618f6454ed52"/>
    <ds:schemaRef ds:uri="c0c878b5-cd13-4fe0-ba3c-653e4c62e7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1568</Words>
  <Application>Microsoft Office PowerPoint</Application>
  <PresentationFormat>On-screen Show (16:9)</PresentationFormat>
  <Paragraphs>160</Paragraphs>
  <Slides>21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Pain Management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Amy Agarwal</cp:lastModifiedBy>
  <cp:revision>24</cp:revision>
  <cp:lastPrinted>2018-10-18T16:54:54Z</cp:lastPrinted>
  <dcterms:created xsi:type="dcterms:W3CDTF">2018-09-19T10:31:19Z</dcterms:created>
  <dcterms:modified xsi:type="dcterms:W3CDTF">2024-07-11T18:02:49Z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